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0E_DD44FAE2.xml" ContentType="application/vnd.ms-powerpoint.comments+xml"/>
  <Override PartName="/ppt/comments/modernComment_123_44DB65A1.xml" ContentType="application/vnd.ms-powerpoint.comments+xml"/>
  <Override PartName="/ppt/comments/modernComment_124_D38D3552.xml" ContentType="application/vnd.ms-powerpoint.comments+xml"/>
  <Override PartName="/ppt/comments/modernComment_125_FB51F91D.xml" ContentType="application/vnd.ms-powerpoint.comments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71" r:id="rId4"/>
    <p:sldId id="272" r:id="rId5"/>
    <p:sldId id="275" r:id="rId6"/>
    <p:sldId id="276" r:id="rId7"/>
    <p:sldId id="277" r:id="rId8"/>
    <p:sldId id="260" r:id="rId9"/>
    <p:sldId id="262" r:id="rId10"/>
    <p:sldId id="263" r:id="rId11"/>
    <p:sldId id="264" r:id="rId12"/>
    <p:sldId id="270" r:id="rId13"/>
    <p:sldId id="265" r:id="rId14"/>
    <p:sldId id="273" r:id="rId15"/>
    <p:sldId id="266" r:id="rId16"/>
    <p:sldId id="274" r:id="rId17"/>
    <p:sldId id="289" r:id="rId18"/>
    <p:sldId id="290" r:id="rId19"/>
    <p:sldId id="291" r:id="rId20"/>
    <p:sldId id="292" r:id="rId21"/>
    <p:sldId id="293" r:id="rId22"/>
    <p:sldId id="267" r:id="rId23"/>
    <p:sldId id="278" r:id="rId24"/>
    <p:sldId id="279" r:id="rId25"/>
    <p:sldId id="280" r:id="rId26"/>
    <p:sldId id="281" r:id="rId27"/>
    <p:sldId id="282" r:id="rId28"/>
    <p:sldId id="284" r:id="rId29"/>
    <p:sldId id="29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hần Mặc định" id="{0649B0BE-3999-4417-9494-2DFC07D7D446}">
          <p14:sldIdLst>
            <p14:sldId id="256"/>
            <p14:sldId id="257"/>
            <p14:sldId id="271"/>
            <p14:sldId id="272"/>
            <p14:sldId id="275"/>
            <p14:sldId id="276"/>
            <p14:sldId id="277"/>
            <p14:sldId id="260"/>
            <p14:sldId id="262"/>
            <p14:sldId id="263"/>
            <p14:sldId id="264"/>
            <p14:sldId id="270"/>
            <p14:sldId id="265"/>
            <p14:sldId id="273"/>
            <p14:sldId id="266"/>
            <p14:sldId id="274"/>
            <p14:sldId id="289"/>
            <p14:sldId id="290"/>
            <p14:sldId id="291"/>
            <p14:sldId id="292"/>
            <p14:sldId id="293"/>
            <p14:sldId id="267"/>
            <p14:sldId id="278"/>
            <p14:sldId id="279"/>
            <p14:sldId id="280"/>
            <p14:sldId id="281"/>
            <p14:sldId id="282"/>
            <p14:sldId id="284"/>
            <p14:sldId id="294"/>
            <p14:sldId id="285"/>
            <p14:sldId id="286"/>
            <p14:sldId id="287"/>
            <p14:sldId id="288"/>
          </p14:sldIdLst>
        </p14:section>
        <p14:section name="Temporary" id="{22E83262-C796-415E-AFE0-29E2917C602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3236427-2080-4035-8B87-D8333FB4A086}" name="Phan Anh Tú" initials="" userId="S::22028238@vnu.edu.vn::edb42066-d5df-4ef2-b6d3-4e0f49faa32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1C1"/>
    <a:srgbClr val="F2B800"/>
    <a:srgbClr val="0B4A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654" autoAdjust="0"/>
    <p:restoredTop sz="95076" autoAdjust="0"/>
  </p:normalViewPr>
  <p:slideViewPr>
    <p:cSldViewPr snapToGrid="0">
      <p:cViewPr varScale="1">
        <p:scale>
          <a:sx n="85" d="100"/>
          <a:sy n="85" d="100"/>
        </p:scale>
        <p:origin x="304" y="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modernComment_10E_DD44FAE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263FFC2-8547-491B-9DEE-4E50171BDBD6}" authorId="{13236427-2080-4035-8B87-D8333FB4A086}" created="2023-10-27T09:45:18.641">
    <pc:sldMkLst xmlns:pc="http://schemas.microsoft.com/office/powerpoint/2013/main/command">
      <pc:docMk/>
      <pc:sldMk cId="3712285410" sldId="270"/>
    </pc:sldMkLst>
    <p188:txBody>
      <a:bodyPr/>
      <a:lstStyle/>
      <a:p>
        <a:r>
          <a:rPr lang="vi-VN"/>
          <a:t>Mấy chữ từ dưới phần saved words thì cho font size bé hơn tại t đi copy ảnh nên không cho nhỏ được ☺️)</a:t>
        </a:r>
      </a:p>
    </p188:txBody>
  </p188:cm>
</p188:cmLst>
</file>

<file path=ppt/comments/modernComment_123_44DB65A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8147713-4FFB-4871-889A-6F76B1BB6E42}" authorId="{13236427-2080-4035-8B87-D8333FB4A086}" created="2023-10-27T13:51:55.962">
    <pc:sldMkLst xmlns:pc="http://schemas.microsoft.com/office/powerpoint/2013/main/command">
      <pc:docMk/>
      <pc:sldMk cId="1155229089" sldId="291"/>
    </pc:sldMkLst>
    <p188:txBody>
      <a:bodyPr/>
      <a:lstStyle/>
      <a:p>
        <a:r>
          <a:rPr lang="vi-VN"/>
          <a:t>nếu từ thêm vào trùng với từ đã có trong từ điển</a:t>
        </a:r>
      </a:p>
    </p188:txBody>
  </p188:cm>
</p188:cmLst>
</file>

<file path=ppt/comments/modernComment_124_D38D355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3741B14-4AC0-4ACE-8C67-D91076096D2F}" authorId="{13236427-2080-4035-8B87-D8333FB4A086}" created="2023-10-27T14:00:15.852">
    <pc:sldMkLst xmlns:pc="http://schemas.microsoft.com/office/powerpoint/2013/main/command">
      <pc:docMk/>
      <pc:sldMk cId="3549246802" sldId="292"/>
    </pc:sldMkLst>
    <p188:txBody>
      <a:bodyPr/>
      <a:lstStyle/>
      <a:p>
        <a:r>
          <a:rPr lang="vi-VN"/>
          <a:t>chọn update</a:t>
        </a:r>
      </a:p>
    </p188:txBody>
  </p188:cm>
</p188:cmLst>
</file>

<file path=ppt/comments/modernComment_125_FB51F91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6531BA8-423A-4BDD-82CE-F07D4A34318E}" authorId="{13236427-2080-4035-8B87-D8333FB4A086}" created="2023-10-27T14:00:29.058">
    <pc:sldMkLst xmlns:pc="http://schemas.microsoft.com/office/powerpoint/2013/main/command">
      <pc:docMk/>
      <pc:sldMk cId="4216453405" sldId="293"/>
    </pc:sldMkLst>
    <p188:txBody>
      <a:bodyPr/>
      <a:lstStyle/>
      <a:p>
        <a:r>
          <a:rPr lang="vi-VN"/>
          <a:t>chọn append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E1337C-9243-4C03-8D19-6980949A5111}" type="datetimeFigureOut">
              <a:rPr lang="vi-VN" smtClean="0"/>
              <a:t>28/10/2023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93ED6-ED6B-449D-9352-E06A03F8B62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21489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93ED6-ED6B-449D-9352-E06A03F8B621}" type="slidenum">
              <a:rPr lang="vi-VN" smtClean="0"/>
              <a:t>25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10116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D4D2013-68C7-F3BB-DFCA-91BBD89F5F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0CCC038E-0DE6-D032-5518-649EC0427C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AA03981-B2D7-BB53-B573-760F107E6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28/10/2023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2EF7065-6CB1-05AD-50E8-4A58F3A6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71AFDB7-CFFC-13AC-60BD-174425EF2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10264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66A70BF-DAEC-F767-5F7D-4154AEDE1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9A632552-2616-7D5F-AA35-1B8B5AB4E5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7BCD4D9-E0EF-6EDB-97C8-34E3EB9C3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28/10/2023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9E86746-9914-235F-B744-912F4966D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08380E9-699B-37DF-5720-9D7A8A10F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56102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1068DD61-C310-4BA1-2B8D-D70D34A0E6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3554CA54-E139-D68B-66AC-08CF132B35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9CE64713-B9FF-3D89-BC74-A84567778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28/10/2023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2B91E2A-DDFE-7294-7DD3-A9A23DE6C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C6815628-5D3C-7A15-2967-B22B40B57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5160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ABCD9C7-5B4E-766E-2BA2-D9DE814CD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1AF5906-BBD9-9392-F079-395D6A384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26335366-391E-78D2-04AE-597E263E4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28/10/2023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69689EE-F32D-7124-2F22-725541526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1AD5D40-60D7-A1F7-26BB-FA2E61650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41677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8EF2AA5-A16A-AD57-757F-8F39E2881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3913B6A7-A769-18AC-EC75-5CC4F4176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1BF8098-54A5-4AAC-C43C-7024CFF89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28/10/2023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2CAE2F3-ABFD-61F1-607B-45694753E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64DE7A17-0545-13F2-7FBE-B4C5BAC51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39989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84C8D12-23B4-85D9-2C0D-FFA04446F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93A1BAA-AEE4-90D8-41F6-995BCF3A69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1DB2F851-589C-DE3A-C3DB-4D6FE1293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40FF55CA-C2C3-B683-287D-F6FD959A8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28/10/2023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25E00F9F-CFE7-14C2-A77B-A68E81F76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A31B85D0-3F3C-E9F0-F62C-24300E51C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01252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A177340-74B3-0E11-6969-9B65697AF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BA46785B-8505-F550-C9E9-5FF59EE81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C2D34346-6E9D-01E9-AE0E-B0B0C4D84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BD8AE430-E09B-0417-9A68-D0DBCB8748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43BE61E5-0BCD-6BD1-012F-C3C9DAD821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FEA1D89B-7AB5-A1BD-1C76-6AECA6CB5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28/10/2023</a:t>
            </a:fld>
            <a:endParaRPr lang="vi-VN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6BC3DFAA-A408-9C9C-9E0D-4DD8F58A5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5EF3B884-7753-5B6E-C21E-FD01089FB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11936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2D55D4F-377C-3052-9BD8-D5A3A5D7A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A36D1676-B8D6-D258-9485-DABF32EEE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28/10/2023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B6E1A09D-CD2B-473E-3598-0FA6A3758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14C8D2C3-4E15-B21E-CF1A-BE64DDB34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43832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8B501DD8-2214-F02D-1D12-249EE65FA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28/10/2023</a:t>
            </a:fld>
            <a:endParaRPr lang="vi-VN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3AE0E542-6BE0-80E7-F16E-D83A036F5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D4EF684-6E14-CFC7-5D3E-A10D930A0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96721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D6221D9-90E9-8BC2-3D24-AF31CA0EA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191569AC-5BB3-C1D8-7403-1C532A6D9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B9593907-56B5-279D-48EE-FE604503B2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85D8FD1F-FADB-0123-482F-72CC2202A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28/10/2023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80DFE0A1-2D3E-1A86-D545-7ACB448B7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AC3171F9-3AAC-48CD-CA7C-80B9C6945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5812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4B35F73-1DBE-BE93-5682-26C39452B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2B797142-28F7-48E6-7EF0-361A44FA55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3BA713CA-2FCC-0653-6B79-1F4B2967F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211C4CA9-1DD6-0940-B9A6-642329D3B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28/10/2023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2C31611A-E866-EA40-E610-A8EAEE0DD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B07E1758-60EC-0F69-0BE1-FE216CAD7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0231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2D068457-0A85-FAD6-2FFC-99FAE427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09AAB48D-6F8A-F97B-A4B9-D2AFC9AFB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7615CD12-4898-9251-63F3-5AB8BFAB69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C5FEF-3F25-4EBB-BA62-B805DFDC1C04}" type="datetimeFigureOut">
              <a:rPr lang="vi-VN" smtClean="0"/>
              <a:t>28/10/2023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2E226D9-9790-D2E1-57C3-98A5F2B6B0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A4C6CC9-D671-B8D5-F46A-9346DD5BDD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07266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5.png"/><Relationship Id="rId7" Type="http://schemas.openxmlformats.org/officeDocument/2006/relationships/image" Target="../media/image27.png"/><Relationship Id="rId2" Type="http://schemas.microsoft.com/office/2018/10/relationships/comments" Target="../comments/modernComment_10E_DD44FA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6.png"/><Relationship Id="rId4" Type="http://schemas.openxmlformats.org/officeDocument/2006/relationships/image" Target="../media/image6.png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123_44DB65A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124_D38D35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125_FB51F91D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 descr="Ảnh có chứa văn bản, ảnh chụp màn hình, Phông chữ, thiết kế đồ họa&#10;&#10;Mô tả được tạo tự động">
            <a:extLst>
              <a:ext uri="{FF2B5EF4-FFF2-40B4-BE49-F238E27FC236}">
                <a16:creationId xmlns:a16="http://schemas.microsoft.com/office/drawing/2014/main" id="{6C8DFE3A-C2A1-F310-AC09-5AC2C0672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Pin on Flevix">
            <a:extLst>
              <a:ext uri="{FF2B5EF4-FFF2-40B4-BE49-F238E27FC236}">
                <a16:creationId xmlns:a16="http://schemas.microsoft.com/office/drawing/2014/main" id="{559791D0-195B-19C6-7467-8A7ED7862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2948940"/>
            <a:ext cx="857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743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75018" y="1826651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474EB762-B5D3-00B7-61AA-28F1E275A936}"/>
              </a:ext>
            </a:extLst>
          </p:cNvPr>
          <p:cNvSpPr/>
          <p:nvPr/>
        </p:nvSpPr>
        <p:spPr>
          <a:xfrm>
            <a:off x="0" y="-7732"/>
            <a:ext cx="3949699" cy="686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10CCB7-9223-E7B0-170C-6490BE87DD29}"/>
              </a:ext>
            </a:extLst>
          </p:cNvPr>
          <p:cNvSpPr txBox="1"/>
          <p:nvPr/>
        </p:nvSpPr>
        <p:spPr>
          <a:xfrm>
            <a:off x="1546686" y="26762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MENU</a:t>
            </a:r>
            <a:endParaRPr lang="vi-V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Đường nối Thẳng 6">
            <a:extLst>
              <a:ext uri="{FF2B5EF4-FFF2-40B4-BE49-F238E27FC236}">
                <a16:creationId xmlns:a16="http://schemas.microsoft.com/office/drawing/2014/main" id="{6E1CA955-DDBE-44E8-106A-6FE65B6807E9}"/>
              </a:ext>
            </a:extLst>
          </p:cNvPr>
          <p:cNvCxnSpPr/>
          <p:nvPr/>
        </p:nvCxnSpPr>
        <p:spPr>
          <a:xfrm>
            <a:off x="304798" y="719927"/>
            <a:ext cx="33401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ome - Free web icons">
            <a:extLst>
              <a:ext uri="{FF2B5EF4-FFF2-40B4-BE49-F238E27FC236}">
                <a16:creationId xmlns:a16="http://schemas.microsoft.com/office/drawing/2014/main" id="{D7A451CC-6AC1-F3B4-2BF5-615DD2FA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5" y="1108483"/>
            <a:ext cx="486874" cy="4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6B46C1B-BDB4-ACB4-7F98-46DAB7CE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0168" y="362552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FD63C1A-0CFF-EE5E-29EF-5F331E18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63" y="27839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584A87D-6068-BDB1-08E6-6F971F6E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2" y="5265672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ame icons for free download | Freepik">
            <a:extLst>
              <a:ext uri="{FF2B5EF4-FFF2-40B4-BE49-F238E27FC236}">
                <a16:creationId xmlns:a16="http://schemas.microsoft.com/office/drawing/2014/main" id="{AA0B2C09-D7E3-3B9D-E25E-45816C03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44228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A269B59-EE41-A9BD-4391-B8954799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194229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8B4D95C-0986-5DDE-6A51-98B1B21E3DEF}"/>
              </a:ext>
            </a:extLst>
          </p:cNvPr>
          <p:cNvSpPr txBox="1"/>
          <p:nvPr/>
        </p:nvSpPr>
        <p:spPr>
          <a:xfrm>
            <a:off x="1280029" y="120756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4E2CE8D0-1A52-0C7D-03B8-696DCBAE247F}"/>
              </a:ext>
            </a:extLst>
          </p:cNvPr>
          <p:cNvSpPr txBox="1"/>
          <p:nvPr/>
        </p:nvSpPr>
        <p:spPr>
          <a:xfrm>
            <a:off x="1280029" y="202100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Saved word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F6BA65C4-CFFB-AED6-33FE-885BC88D93CC}"/>
              </a:ext>
            </a:extLst>
          </p:cNvPr>
          <p:cNvSpPr txBox="1"/>
          <p:nvPr/>
        </p:nvSpPr>
        <p:spPr>
          <a:xfrm>
            <a:off x="1280029" y="2877694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 Online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40955CD0-357E-F0B6-A7C8-1227BBEBE53D}"/>
              </a:ext>
            </a:extLst>
          </p:cNvPr>
          <p:cNvSpPr txBox="1"/>
          <p:nvPr/>
        </p:nvSpPr>
        <p:spPr>
          <a:xfrm>
            <a:off x="1309684" y="3686281"/>
            <a:ext cx="1688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new words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7AC851E-469B-3CC6-1ADC-83AAA50FDE29}"/>
              </a:ext>
            </a:extLst>
          </p:cNvPr>
          <p:cNvSpPr txBox="1"/>
          <p:nvPr/>
        </p:nvSpPr>
        <p:spPr>
          <a:xfrm>
            <a:off x="1309684" y="448019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Game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67C57D2-6D4F-C6D5-CD11-0C2D4038F0CF}"/>
              </a:ext>
            </a:extLst>
          </p:cNvPr>
          <p:cNvSpPr txBox="1"/>
          <p:nvPr/>
        </p:nvSpPr>
        <p:spPr>
          <a:xfrm>
            <a:off x="1303020" y="528110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7A45F-5455-BD30-CCA4-73E50F20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7" y="60617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785896E9-B5C9-A00F-7D4C-E71C76772E2F}"/>
              </a:ext>
            </a:extLst>
          </p:cNvPr>
          <p:cNvSpPr txBox="1"/>
          <p:nvPr/>
        </p:nvSpPr>
        <p:spPr>
          <a:xfrm>
            <a:off x="1303020" y="6120047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Information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Hình chữ nhật 19">
            <a:extLst>
              <a:ext uri="{FF2B5EF4-FFF2-40B4-BE49-F238E27FC236}">
                <a16:creationId xmlns:a16="http://schemas.microsoft.com/office/drawing/2014/main" id="{E51A719B-1C90-7F11-7ED8-76F9211508C2}"/>
              </a:ext>
            </a:extLst>
          </p:cNvPr>
          <p:cNvSpPr/>
          <p:nvPr/>
        </p:nvSpPr>
        <p:spPr>
          <a:xfrm>
            <a:off x="-8674" y="960137"/>
            <a:ext cx="4009172" cy="751011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95844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75018" y="1826651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474EB762-B5D3-00B7-61AA-28F1E275A936}"/>
              </a:ext>
            </a:extLst>
          </p:cNvPr>
          <p:cNvSpPr/>
          <p:nvPr/>
        </p:nvSpPr>
        <p:spPr>
          <a:xfrm>
            <a:off x="0" y="-7732"/>
            <a:ext cx="3949699" cy="686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10CCB7-9223-E7B0-170C-6490BE87DD29}"/>
              </a:ext>
            </a:extLst>
          </p:cNvPr>
          <p:cNvSpPr txBox="1"/>
          <p:nvPr/>
        </p:nvSpPr>
        <p:spPr>
          <a:xfrm>
            <a:off x="1546686" y="26762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MENU</a:t>
            </a:r>
            <a:endParaRPr lang="vi-V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Đường nối Thẳng 6">
            <a:extLst>
              <a:ext uri="{FF2B5EF4-FFF2-40B4-BE49-F238E27FC236}">
                <a16:creationId xmlns:a16="http://schemas.microsoft.com/office/drawing/2014/main" id="{6E1CA955-DDBE-44E8-106A-6FE65B6807E9}"/>
              </a:ext>
            </a:extLst>
          </p:cNvPr>
          <p:cNvCxnSpPr/>
          <p:nvPr/>
        </p:nvCxnSpPr>
        <p:spPr>
          <a:xfrm>
            <a:off x="304798" y="719927"/>
            <a:ext cx="33401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ome - Free web icons">
            <a:extLst>
              <a:ext uri="{FF2B5EF4-FFF2-40B4-BE49-F238E27FC236}">
                <a16:creationId xmlns:a16="http://schemas.microsoft.com/office/drawing/2014/main" id="{D7A451CC-6AC1-F3B4-2BF5-615DD2FA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5" y="1108483"/>
            <a:ext cx="486874" cy="4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6B46C1B-BDB4-ACB4-7F98-46DAB7CE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0168" y="362552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FD63C1A-0CFF-EE5E-29EF-5F331E18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63" y="27839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584A87D-6068-BDB1-08E6-6F971F6E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2" y="5265672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ame icons for free download | Freepik">
            <a:extLst>
              <a:ext uri="{FF2B5EF4-FFF2-40B4-BE49-F238E27FC236}">
                <a16:creationId xmlns:a16="http://schemas.microsoft.com/office/drawing/2014/main" id="{AA0B2C09-D7E3-3B9D-E25E-45816C03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44228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A269B59-EE41-A9BD-4391-B8954799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194229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8B4D95C-0986-5DDE-6A51-98B1B21E3DEF}"/>
              </a:ext>
            </a:extLst>
          </p:cNvPr>
          <p:cNvSpPr txBox="1"/>
          <p:nvPr/>
        </p:nvSpPr>
        <p:spPr>
          <a:xfrm>
            <a:off x="1280029" y="120756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4E2CE8D0-1A52-0C7D-03B8-696DCBAE247F}"/>
              </a:ext>
            </a:extLst>
          </p:cNvPr>
          <p:cNvSpPr txBox="1"/>
          <p:nvPr/>
        </p:nvSpPr>
        <p:spPr>
          <a:xfrm>
            <a:off x="1280029" y="202100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Saved word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F6BA65C4-CFFB-AED6-33FE-885BC88D93CC}"/>
              </a:ext>
            </a:extLst>
          </p:cNvPr>
          <p:cNvSpPr txBox="1"/>
          <p:nvPr/>
        </p:nvSpPr>
        <p:spPr>
          <a:xfrm>
            <a:off x="1280029" y="2877694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 Online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40955CD0-357E-F0B6-A7C8-1227BBEBE53D}"/>
              </a:ext>
            </a:extLst>
          </p:cNvPr>
          <p:cNvSpPr txBox="1"/>
          <p:nvPr/>
        </p:nvSpPr>
        <p:spPr>
          <a:xfrm>
            <a:off x="1309684" y="3686281"/>
            <a:ext cx="175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new words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7AC851E-469B-3CC6-1ADC-83AAA50FDE29}"/>
              </a:ext>
            </a:extLst>
          </p:cNvPr>
          <p:cNvSpPr txBox="1"/>
          <p:nvPr/>
        </p:nvSpPr>
        <p:spPr>
          <a:xfrm>
            <a:off x="1309684" y="448019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Game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67C57D2-6D4F-C6D5-CD11-0C2D4038F0CF}"/>
              </a:ext>
            </a:extLst>
          </p:cNvPr>
          <p:cNvSpPr txBox="1"/>
          <p:nvPr/>
        </p:nvSpPr>
        <p:spPr>
          <a:xfrm>
            <a:off x="1303020" y="528110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7A45F-5455-BD30-CCA4-73E50F20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7" y="60617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785896E9-B5C9-A00F-7D4C-E71C76772E2F}"/>
              </a:ext>
            </a:extLst>
          </p:cNvPr>
          <p:cNvSpPr txBox="1"/>
          <p:nvPr/>
        </p:nvSpPr>
        <p:spPr>
          <a:xfrm>
            <a:off x="1303020" y="6120047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Information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Hình chữ nhật 22">
            <a:extLst>
              <a:ext uri="{FF2B5EF4-FFF2-40B4-BE49-F238E27FC236}">
                <a16:creationId xmlns:a16="http://schemas.microsoft.com/office/drawing/2014/main" id="{95AD6247-B174-4C72-DBF2-680F3F7C3BBD}"/>
              </a:ext>
            </a:extLst>
          </p:cNvPr>
          <p:cNvSpPr/>
          <p:nvPr/>
        </p:nvSpPr>
        <p:spPr>
          <a:xfrm>
            <a:off x="-42531" y="1853449"/>
            <a:ext cx="4009172" cy="751011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5501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158008" y="1419555"/>
            <a:ext cx="7079275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 saved words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7346149" y="1443405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012" y="1488756"/>
            <a:ext cx="259200" cy="259200"/>
          </a:xfrm>
          <a:prstGeom prst="rect">
            <a:avLst/>
          </a:prstGeom>
        </p:spPr>
      </p:pic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637611" y="757873"/>
            <a:ext cx="23806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Saved Words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Hình ảnh 33">
            <a:extLst>
              <a:ext uri="{FF2B5EF4-FFF2-40B4-BE49-F238E27FC236}">
                <a16:creationId xmlns:a16="http://schemas.microsoft.com/office/drawing/2014/main" id="{51BE7B1E-E794-D622-4E5A-C3BED109A5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8453"/>
          <a:stretch/>
        </p:blipFill>
        <p:spPr>
          <a:xfrm>
            <a:off x="7597834" y="2530927"/>
            <a:ext cx="116378" cy="42536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D95482-6789-79CB-A9F1-7CE9805672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02" y="1987881"/>
            <a:ext cx="7846142" cy="4714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D5C6029-C4CC-A87E-2CD0-8DDC22C6D3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009" y="2434424"/>
            <a:ext cx="7147359" cy="42666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A6A3C9B-F61C-FD96-34D6-F45B33E183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6145" y="1987881"/>
            <a:ext cx="3854246" cy="1810328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76C8C6D-C89A-6C03-8F98-72DFCB016C1D}"/>
              </a:ext>
            </a:extLst>
          </p:cNvPr>
          <p:cNvCxnSpPr>
            <a:cxnSpLocks/>
          </p:cNvCxnSpPr>
          <p:nvPr/>
        </p:nvCxnSpPr>
        <p:spPr>
          <a:xfrm>
            <a:off x="158009" y="1921397"/>
            <a:ext cx="11818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tar: 5 Points 28">
            <a:extLst>
              <a:ext uri="{FF2B5EF4-FFF2-40B4-BE49-F238E27FC236}">
                <a16:creationId xmlns:a16="http://schemas.microsoft.com/office/drawing/2014/main" id="{A42114EE-0622-D579-57A4-83B315077E0C}"/>
              </a:ext>
            </a:extLst>
          </p:cNvPr>
          <p:cNvSpPr/>
          <p:nvPr/>
        </p:nvSpPr>
        <p:spPr>
          <a:xfrm>
            <a:off x="158009" y="743896"/>
            <a:ext cx="476248" cy="476248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0779DA2E-47AE-4A1F-8E07-9CE63CB019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8541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75018" y="1826651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474EB762-B5D3-00B7-61AA-28F1E275A936}"/>
              </a:ext>
            </a:extLst>
          </p:cNvPr>
          <p:cNvSpPr/>
          <p:nvPr/>
        </p:nvSpPr>
        <p:spPr>
          <a:xfrm>
            <a:off x="0" y="-7732"/>
            <a:ext cx="3949699" cy="686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10CCB7-9223-E7B0-170C-6490BE87DD29}"/>
              </a:ext>
            </a:extLst>
          </p:cNvPr>
          <p:cNvSpPr txBox="1"/>
          <p:nvPr/>
        </p:nvSpPr>
        <p:spPr>
          <a:xfrm>
            <a:off x="1546686" y="26762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MENU</a:t>
            </a:r>
            <a:endParaRPr lang="vi-V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Đường nối Thẳng 6">
            <a:extLst>
              <a:ext uri="{FF2B5EF4-FFF2-40B4-BE49-F238E27FC236}">
                <a16:creationId xmlns:a16="http://schemas.microsoft.com/office/drawing/2014/main" id="{6E1CA955-DDBE-44E8-106A-6FE65B6807E9}"/>
              </a:ext>
            </a:extLst>
          </p:cNvPr>
          <p:cNvCxnSpPr/>
          <p:nvPr/>
        </p:nvCxnSpPr>
        <p:spPr>
          <a:xfrm>
            <a:off x="304798" y="719927"/>
            <a:ext cx="33401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ome - Free web icons">
            <a:extLst>
              <a:ext uri="{FF2B5EF4-FFF2-40B4-BE49-F238E27FC236}">
                <a16:creationId xmlns:a16="http://schemas.microsoft.com/office/drawing/2014/main" id="{D7A451CC-6AC1-F3B4-2BF5-615DD2FA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5" y="1108483"/>
            <a:ext cx="486874" cy="4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6B46C1B-BDB4-ACB4-7F98-46DAB7CE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0168" y="362552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FD63C1A-0CFF-EE5E-29EF-5F331E18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63" y="27839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584A87D-6068-BDB1-08E6-6F971F6E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2" y="5265672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ame icons for free download | Freepik">
            <a:extLst>
              <a:ext uri="{FF2B5EF4-FFF2-40B4-BE49-F238E27FC236}">
                <a16:creationId xmlns:a16="http://schemas.microsoft.com/office/drawing/2014/main" id="{AA0B2C09-D7E3-3B9D-E25E-45816C03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44228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A269B59-EE41-A9BD-4391-B8954799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194229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8B4D95C-0986-5DDE-6A51-98B1B21E3DEF}"/>
              </a:ext>
            </a:extLst>
          </p:cNvPr>
          <p:cNvSpPr txBox="1"/>
          <p:nvPr/>
        </p:nvSpPr>
        <p:spPr>
          <a:xfrm>
            <a:off x="1280029" y="120756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4E2CE8D0-1A52-0C7D-03B8-696DCBAE247F}"/>
              </a:ext>
            </a:extLst>
          </p:cNvPr>
          <p:cNvSpPr txBox="1"/>
          <p:nvPr/>
        </p:nvSpPr>
        <p:spPr>
          <a:xfrm>
            <a:off x="1280029" y="202100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Saved word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F6BA65C4-CFFB-AED6-33FE-885BC88D93CC}"/>
              </a:ext>
            </a:extLst>
          </p:cNvPr>
          <p:cNvSpPr txBox="1"/>
          <p:nvPr/>
        </p:nvSpPr>
        <p:spPr>
          <a:xfrm>
            <a:off x="1280029" y="2877694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 Online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40955CD0-357E-F0B6-A7C8-1227BBEBE53D}"/>
              </a:ext>
            </a:extLst>
          </p:cNvPr>
          <p:cNvSpPr txBox="1"/>
          <p:nvPr/>
        </p:nvSpPr>
        <p:spPr>
          <a:xfrm>
            <a:off x="1309684" y="3686281"/>
            <a:ext cx="175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new words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7AC851E-469B-3CC6-1ADC-83AAA50FDE29}"/>
              </a:ext>
            </a:extLst>
          </p:cNvPr>
          <p:cNvSpPr txBox="1"/>
          <p:nvPr/>
        </p:nvSpPr>
        <p:spPr>
          <a:xfrm>
            <a:off x="1309684" y="448019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Game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67C57D2-6D4F-C6D5-CD11-0C2D4038F0CF}"/>
              </a:ext>
            </a:extLst>
          </p:cNvPr>
          <p:cNvSpPr txBox="1"/>
          <p:nvPr/>
        </p:nvSpPr>
        <p:spPr>
          <a:xfrm>
            <a:off x="1303020" y="528110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7A45F-5455-BD30-CCA4-73E50F20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7" y="60617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785896E9-B5C9-A00F-7D4C-E71C76772E2F}"/>
              </a:ext>
            </a:extLst>
          </p:cNvPr>
          <p:cNvSpPr txBox="1"/>
          <p:nvPr/>
        </p:nvSpPr>
        <p:spPr>
          <a:xfrm>
            <a:off x="1303020" y="6120047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Information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Hình chữ nhật 19">
            <a:extLst>
              <a:ext uri="{FF2B5EF4-FFF2-40B4-BE49-F238E27FC236}">
                <a16:creationId xmlns:a16="http://schemas.microsoft.com/office/drawing/2014/main" id="{EF69C322-E52E-9853-84E2-7C5998EB2995}"/>
              </a:ext>
            </a:extLst>
          </p:cNvPr>
          <p:cNvSpPr/>
          <p:nvPr/>
        </p:nvSpPr>
        <p:spPr>
          <a:xfrm>
            <a:off x="-8674" y="2691041"/>
            <a:ext cx="4009172" cy="751011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4905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pic>
        <p:nvPicPr>
          <p:cNvPr id="15" name="Picture 14" descr="A blue and white paper with a letter on it&#10;&#10;Description automatically generated">
            <a:extLst>
              <a:ext uri="{FF2B5EF4-FFF2-40B4-BE49-F238E27FC236}">
                <a16:creationId xmlns:a16="http://schemas.microsoft.com/office/drawing/2014/main" id="{3BFB12F5-A55A-0097-F9E1-8811057BE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760069"/>
            <a:ext cx="472422" cy="4724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5A7895-5DB5-BDF8-1C3C-7F851A2691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89" y="2233747"/>
            <a:ext cx="11861622" cy="333440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3184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Online Translator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8" name="Picture 27" descr="A black and white image of a microphone&#10;&#10;Description automatically generated">
            <a:extLst>
              <a:ext uri="{FF2B5EF4-FFF2-40B4-BE49-F238E27FC236}">
                <a16:creationId xmlns:a16="http://schemas.microsoft.com/office/drawing/2014/main" id="{6ADFD682-C4D8-48A1-9A6F-8FC5FB0F3A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739" y="4916129"/>
            <a:ext cx="290052" cy="290052"/>
          </a:xfrm>
          <a:prstGeom prst="rect">
            <a:avLst/>
          </a:prstGeom>
        </p:spPr>
      </p:pic>
      <p:pic>
        <p:nvPicPr>
          <p:cNvPr id="30" name="Picture 29" descr="A black and white symbol with waves&#10;&#10;Description automatically generated">
            <a:extLst>
              <a:ext uri="{FF2B5EF4-FFF2-40B4-BE49-F238E27FC236}">
                <a16:creationId xmlns:a16="http://schemas.microsoft.com/office/drawing/2014/main" id="{2E32856C-B408-C82D-041C-495C6D2927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523" y="4984955"/>
            <a:ext cx="291600" cy="29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46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75018" y="1826651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474EB762-B5D3-00B7-61AA-28F1E275A936}"/>
              </a:ext>
            </a:extLst>
          </p:cNvPr>
          <p:cNvSpPr/>
          <p:nvPr/>
        </p:nvSpPr>
        <p:spPr>
          <a:xfrm>
            <a:off x="0" y="-7732"/>
            <a:ext cx="3949699" cy="686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10CCB7-9223-E7B0-170C-6490BE87DD29}"/>
              </a:ext>
            </a:extLst>
          </p:cNvPr>
          <p:cNvSpPr txBox="1"/>
          <p:nvPr/>
        </p:nvSpPr>
        <p:spPr>
          <a:xfrm>
            <a:off x="1546686" y="26762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MENU</a:t>
            </a:r>
            <a:endParaRPr lang="vi-V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Đường nối Thẳng 6">
            <a:extLst>
              <a:ext uri="{FF2B5EF4-FFF2-40B4-BE49-F238E27FC236}">
                <a16:creationId xmlns:a16="http://schemas.microsoft.com/office/drawing/2014/main" id="{6E1CA955-DDBE-44E8-106A-6FE65B6807E9}"/>
              </a:ext>
            </a:extLst>
          </p:cNvPr>
          <p:cNvCxnSpPr/>
          <p:nvPr/>
        </p:nvCxnSpPr>
        <p:spPr>
          <a:xfrm>
            <a:off x="304798" y="719927"/>
            <a:ext cx="33401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ome - Free web icons">
            <a:extLst>
              <a:ext uri="{FF2B5EF4-FFF2-40B4-BE49-F238E27FC236}">
                <a16:creationId xmlns:a16="http://schemas.microsoft.com/office/drawing/2014/main" id="{D7A451CC-6AC1-F3B4-2BF5-615DD2FA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5" y="1108483"/>
            <a:ext cx="486874" cy="4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6B46C1B-BDB4-ACB4-7F98-46DAB7CE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0168" y="362552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FD63C1A-0CFF-EE5E-29EF-5F331E18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63" y="27839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584A87D-6068-BDB1-08E6-6F971F6E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2" y="5265672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ame icons for free download | Freepik">
            <a:extLst>
              <a:ext uri="{FF2B5EF4-FFF2-40B4-BE49-F238E27FC236}">
                <a16:creationId xmlns:a16="http://schemas.microsoft.com/office/drawing/2014/main" id="{AA0B2C09-D7E3-3B9D-E25E-45816C03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44228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A269B59-EE41-A9BD-4391-B8954799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194229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8B4D95C-0986-5DDE-6A51-98B1B21E3DEF}"/>
              </a:ext>
            </a:extLst>
          </p:cNvPr>
          <p:cNvSpPr txBox="1"/>
          <p:nvPr/>
        </p:nvSpPr>
        <p:spPr>
          <a:xfrm>
            <a:off x="1280029" y="120756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4E2CE8D0-1A52-0C7D-03B8-696DCBAE247F}"/>
              </a:ext>
            </a:extLst>
          </p:cNvPr>
          <p:cNvSpPr txBox="1"/>
          <p:nvPr/>
        </p:nvSpPr>
        <p:spPr>
          <a:xfrm>
            <a:off x="1280029" y="202100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Saved word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F6BA65C4-CFFB-AED6-33FE-885BC88D93CC}"/>
              </a:ext>
            </a:extLst>
          </p:cNvPr>
          <p:cNvSpPr txBox="1"/>
          <p:nvPr/>
        </p:nvSpPr>
        <p:spPr>
          <a:xfrm>
            <a:off x="1280029" y="2877694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 Online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40955CD0-357E-F0B6-A7C8-1227BBEBE53D}"/>
              </a:ext>
            </a:extLst>
          </p:cNvPr>
          <p:cNvSpPr txBox="1"/>
          <p:nvPr/>
        </p:nvSpPr>
        <p:spPr>
          <a:xfrm>
            <a:off x="1309684" y="3686281"/>
            <a:ext cx="1688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new words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7AC851E-469B-3CC6-1ADC-83AAA50FDE29}"/>
              </a:ext>
            </a:extLst>
          </p:cNvPr>
          <p:cNvSpPr txBox="1"/>
          <p:nvPr/>
        </p:nvSpPr>
        <p:spPr>
          <a:xfrm>
            <a:off x="1309684" y="448019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Game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67C57D2-6D4F-C6D5-CD11-0C2D4038F0CF}"/>
              </a:ext>
            </a:extLst>
          </p:cNvPr>
          <p:cNvSpPr txBox="1"/>
          <p:nvPr/>
        </p:nvSpPr>
        <p:spPr>
          <a:xfrm>
            <a:off x="1303020" y="528110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7A45F-5455-BD30-CCA4-73E50F20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7" y="60617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785896E9-B5C9-A00F-7D4C-E71C76772E2F}"/>
              </a:ext>
            </a:extLst>
          </p:cNvPr>
          <p:cNvSpPr txBox="1"/>
          <p:nvPr/>
        </p:nvSpPr>
        <p:spPr>
          <a:xfrm>
            <a:off x="1303020" y="6120047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Information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Hình chữ nhật 19">
            <a:extLst>
              <a:ext uri="{FF2B5EF4-FFF2-40B4-BE49-F238E27FC236}">
                <a16:creationId xmlns:a16="http://schemas.microsoft.com/office/drawing/2014/main" id="{E51A719B-1C90-7F11-7ED8-76F9211508C2}"/>
              </a:ext>
            </a:extLst>
          </p:cNvPr>
          <p:cNvSpPr/>
          <p:nvPr/>
        </p:nvSpPr>
        <p:spPr>
          <a:xfrm>
            <a:off x="-8674" y="3488104"/>
            <a:ext cx="4009172" cy="751011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3651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2908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words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D4D4DFA9-8B6E-1F73-D245-6FA1EE5EF814}"/>
              </a:ext>
            </a:extLst>
          </p:cNvPr>
          <p:cNvSpPr/>
          <p:nvPr/>
        </p:nvSpPr>
        <p:spPr>
          <a:xfrm>
            <a:off x="52319" y="766629"/>
            <a:ext cx="523220" cy="523220"/>
          </a:xfrm>
          <a:prstGeom prst="mathPlu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DB39F-C045-4D4F-0FCB-C128F71F428B}"/>
              </a:ext>
            </a:extLst>
          </p:cNvPr>
          <p:cNvSpPr txBox="1"/>
          <p:nvPr/>
        </p:nvSpPr>
        <p:spPr>
          <a:xfrm>
            <a:off x="1560847" y="2146649"/>
            <a:ext cx="1456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Parts of speech</a:t>
            </a:r>
            <a:endParaRPr lang="vi-VN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512DA-5FC1-9A8C-4689-E8AC26968E71}"/>
              </a:ext>
            </a:extLst>
          </p:cNvPr>
          <p:cNvSpPr txBox="1"/>
          <p:nvPr/>
        </p:nvSpPr>
        <p:spPr>
          <a:xfrm>
            <a:off x="1560847" y="2761658"/>
            <a:ext cx="777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BrE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E8997B-8377-7233-69C4-453AADD50513}"/>
              </a:ext>
            </a:extLst>
          </p:cNvPr>
          <p:cNvSpPr txBox="1"/>
          <p:nvPr/>
        </p:nvSpPr>
        <p:spPr>
          <a:xfrm>
            <a:off x="1560847" y="3963944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Meaning</a:t>
            </a:r>
            <a:endParaRPr lang="vi-VN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7FDBAF-7B4A-AE99-92D3-CAA275DF6252}"/>
              </a:ext>
            </a:extLst>
          </p:cNvPr>
          <p:cNvSpPr txBox="1"/>
          <p:nvPr/>
        </p:nvSpPr>
        <p:spPr>
          <a:xfrm>
            <a:off x="3348268" y="1302318"/>
            <a:ext cx="5234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Enter your word here </a:t>
            </a:r>
            <a:endParaRPr lang="vi-VN" sz="3200" b="1" dirty="0">
              <a:solidFill>
                <a:schemeClr val="bg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F2B683-F0E3-FF24-FE9A-867B4BBCCC69}"/>
              </a:ext>
            </a:extLst>
          </p:cNvPr>
          <p:cNvSpPr/>
          <p:nvPr/>
        </p:nvSpPr>
        <p:spPr>
          <a:xfrm>
            <a:off x="3046779" y="2101902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B5B851-C2FC-A490-3FDE-7F943B5DF2B1}"/>
              </a:ext>
            </a:extLst>
          </p:cNvPr>
          <p:cNvSpPr/>
          <p:nvPr/>
        </p:nvSpPr>
        <p:spPr>
          <a:xfrm>
            <a:off x="3044537" y="271395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6A4C8D-6DA9-5E64-6AA3-41063FE2355A}"/>
              </a:ext>
            </a:extLst>
          </p:cNvPr>
          <p:cNvSpPr txBox="1"/>
          <p:nvPr/>
        </p:nvSpPr>
        <p:spPr>
          <a:xfrm>
            <a:off x="1539132" y="3348935"/>
            <a:ext cx="1007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NAmE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FA162-49CD-5686-C3DF-59072B49679F}"/>
              </a:ext>
            </a:extLst>
          </p:cNvPr>
          <p:cNvSpPr/>
          <p:nvPr/>
        </p:nvSpPr>
        <p:spPr>
          <a:xfrm>
            <a:off x="3044537" y="330388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36A921-8DA0-11DA-8884-3BE5775EB4E2}"/>
              </a:ext>
            </a:extLst>
          </p:cNvPr>
          <p:cNvSpPr/>
          <p:nvPr/>
        </p:nvSpPr>
        <p:spPr>
          <a:xfrm>
            <a:off x="3044537" y="3912881"/>
            <a:ext cx="7287456" cy="1534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ình chữ nhật 4">
            <a:extLst>
              <a:ext uri="{FF2B5EF4-FFF2-40B4-BE49-F238E27FC236}">
                <a16:creationId xmlns:a16="http://schemas.microsoft.com/office/drawing/2014/main" id="{118DA0A6-4419-3B24-3284-40E58671DC91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Save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Hình chữ nhật 4">
            <a:extLst>
              <a:ext uri="{FF2B5EF4-FFF2-40B4-BE49-F238E27FC236}">
                <a16:creationId xmlns:a16="http://schemas.microsoft.com/office/drawing/2014/main" id="{A44E0CBE-6521-2F7C-5864-3C943936BEF8}"/>
              </a:ext>
            </a:extLst>
          </p:cNvPr>
          <p:cNvSpPr/>
          <p:nvPr/>
        </p:nvSpPr>
        <p:spPr>
          <a:xfrm>
            <a:off x="8027937" y="5968395"/>
            <a:ext cx="1542944" cy="3886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Discard changes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2AC87-94FE-C729-6F2C-3DF67041645E}"/>
              </a:ext>
            </a:extLst>
          </p:cNvPr>
          <p:cNvSpPr txBox="1"/>
          <p:nvPr/>
        </p:nvSpPr>
        <p:spPr>
          <a:xfrm>
            <a:off x="3348268" y="3348935"/>
            <a:ext cx="1502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NAmE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8C4A5-780B-B7C6-8822-DEA3EE60EAE2}"/>
              </a:ext>
            </a:extLst>
          </p:cNvPr>
          <p:cNvSpPr txBox="1"/>
          <p:nvPr/>
        </p:nvSpPr>
        <p:spPr>
          <a:xfrm>
            <a:off x="3348268" y="4024677"/>
            <a:ext cx="1400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meaning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5CD1C-271B-C54E-E845-B07299B47E6A}"/>
              </a:ext>
            </a:extLst>
          </p:cNvPr>
          <p:cNvSpPr txBox="1"/>
          <p:nvPr/>
        </p:nvSpPr>
        <p:spPr>
          <a:xfrm>
            <a:off x="3348268" y="2785206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BrE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31D21-310E-3CD3-E4A1-B1F80DE31741}"/>
              </a:ext>
            </a:extLst>
          </p:cNvPr>
          <p:cNvSpPr txBox="1"/>
          <p:nvPr/>
        </p:nvSpPr>
        <p:spPr>
          <a:xfrm>
            <a:off x="3348268" y="2146649"/>
            <a:ext cx="1923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part of speech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697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2908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words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D4D4DFA9-8B6E-1F73-D245-6FA1EE5EF814}"/>
              </a:ext>
            </a:extLst>
          </p:cNvPr>
          <p:cNvSpPr/>
          <p:nvPr/>
        </p:nvSpPr>
        <p:spPr>
          <a:xfrm>
            <a:off x="52319" y="766629"/>
            <a:ext cx="523220" cy="523220"/>
          </a:xfrm>
          <a:prstGeom prst="mathPlu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DB39F-C045-4D4F-0FCB-C128F71F428B}"/>
              </a:ext>
            </a:extLst>
          </p:cNvPr>
          <p:cNvSpPr txBox="1"/>
          <p:nvPr/>
        </p:nvSpPr>
        <p:spPr>
          <a:xfrm>
            <a:off x="1560847" y="2146649"/>
            <a:ext cx="1456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Parts of speech</a:t>
            </a:r>
            <a:endParaRPr lang="vi-VN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512DA-5FC1-9A8C-4689-E8AC26968E71}"/>
              </a:ext>
            </a:extLst>
          </p:cNvPr>
          <p:cNvSpPr txBox="1"/>
          <p:nvPr/>
        </p:nvSpPr>
        <p:spPr>
          <a:xfrm>
            <a:off x="1560847" y="2761658"/>
            <a:ext cx="777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BrE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E8997B-8377-7233-69C4-453AADD50513}"/>
              </a:ext>
            </a:extLst>
          </p:cNvPr>
          <p:cNvSpPr txBox="1"/>
          <p:nvPr/>
        </p:nvSpPr>
        <p:spPr>
          <a:xfrm>
            <a:off x="1560847" y="3963944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Meaning</a:t>
            </a:r>
            <a:endParaRPr lang="vi-VN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7FDBAF-7B4A-AE99-92D3-CAA275DF6252}"/>
              </a:ext>
            </a:extLst>
          </p:cNvPr>
          <p:cNvSpPr txBox="1"/>
          <p:nvPr/>
        </p:nvSpPr>
        <p:spPr>
          <a:xfrm>
            <a:off x="3348268" y="1302318"/>
            <a:ext cx="5234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Enter your word here </a:t>
            </a:r>
            <a:endParaRPr lang="vi-VN" sz="3200" b="1" dirty="0">
              <a:solidFill>
                <a:schemeClr val="bg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F2B683-F0E3-FF24-FE9A-867B4BBCCC69}"/>
              </a:ext>
            </a:extLst>
          </p:cNvPr>
          <p:cNvSpPr/>
          <p:nvPr/>
        </p:nvSpPr>
        <p:spPr>
          <a:xfrm>
            <a:off x="3046779" y="2101902"/>
            <a:ext cx="7287456" cy="4110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B5B851-C2FC-A490-3FDE-7F943B5DF2B1}"/>
              </a:ext>
            </a:extLst>
          </p:cNvPr>
          <p:cNvSpPr/>
          <p:nvPr/>
        </p:nvSpPr>
        <p:spPr>
          <a:xfrm>
            <a:off x="3044537" y="271395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6A4C8D-6DA9-5E64-6AA3-41063FE2355A}"/>
              </a:ext>
            </a:extLst>
          </p:cNvPr>
          <p:cNvSpPr txBox="1"/>
          <p:nvPr/>
        </p:nvSpPr>
        <p:spPr>
          <a:xfrm>
            <a:off x="1539132" y="3348935"/>
            <a:ext cx="1007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NAmE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FA162-49CD-5686-C3DF-59072B49679F}"/>
              </a:ext>
            </a:extLst>
          </p:cNvPr>
          <p:cNvSpPr/>
          <p:nvPr/>
        </p:nvSpPr>
        <p:spPr>
          <a:xfrm>
            <a:off x="3044537" y="330388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36A921-8DA0-11DA-8884-3BE5775EB4E2}"/>
              </a:ext>
            </a:extLst>
          </p:cNvPr>
          <p:cNvSpPr/>
          <p:nvPr/>
        </p:nvSpPr>
        <p:spPr>
          <a:xfrm>
            <a:off x="3044537" y="3912881"/>
            <a:ext cx="7287456" cy="1534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ình chữ nhật 4">
            <a:extLst>
              <a:ext uri="{FF2B5EF4-FFF2-40B4-BE49-F238E27FC236}">
                <a16:creationId xmlns:a16="http://schemas.microsoft.com/office/drawing/2014/main" id="{118DA0A6-4419-3B24-3284-40E58671DC91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Save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Hình chữ nhật 4">
            <a:extLst>
              <a:ext uri="{FF2B5EF4-FFF2-40B4-BE49-F238E27FC236}">
                <a16:creationId xmlns:a16="http://schemas.microsoft.com/office/drawing/2014/main" id="{A44E0CBE-6521-2F7C-5864-3C943936BEF8}"/>
              </a:ext>
            </a:extLst>
          </p:cNvPr>
          <p:cNvSpPr/>
          <p:nvPr/>
        </p:nvSpPr>
        <p:spPr>
          <a:xfrm>
            <a:off x="8027937" y="5968395"/>
            <a:ext cx="1542944" cy="3886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Discard changes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2AC87-94FE-C729-6F2C-3DF67041645E}"/>
              </a:ext>
            </a:extLst>
          </p:cNvPr>
          <p:cNvSpPr txBox="1"/>
          <p:nvPr/>
        </p:nvSpPr>
        <p:spPr>
          <a:xfrm>
            <a:off x="3348268" y="3348935"/>
            <a:ext cx="1502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NAmE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8C4A5-780B-B7C6-8822-DEA3EE60EAE2}"/>
              </a:ext>
            </a:extLst>
          </p:cNvPr>
          <p:cNvSpPr txBox="1"/>
          <p:nvPr/>
        </p:nvSpPr>
        <p:spPr>
          <a:xfrm>
            <a:off x="3348268" y="4024677"/>
            <a:ext cx="1400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meaning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5CD1C-271B-C54E-E845-B07299B47E6A}"/>
              </a:ext>
            </a:extLst>
          </p:cNvPr>
          <p:cNvSpPr txBox="1"/>
          <p:nvPr/>
        </p:nvSpPr>
        <p:spPr>
          <a:xfrm>
            <a:off x="3348268" y="2785206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BrE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31D21-310E-3CD3-E4A1-B1F80DE31741}"/>
              </a:ext>
            </a:extLst>
          </p:cNvPr>
          <p:cNvSpPr txBox="1"/>
          <p:nvPr/>
        </p:nvSpPr>
        <p:spPr>
          <a:xfrm>
            <a:off x="3348268" y="2146649"/>
            <a:ext cx="1923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part of speech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 descr="A red circle with a white exclamation mark&#10;&#10;Description automatically generated">
            <a:extLst>
              <a:ext uri="{FF2B5EF4-FFF2-40B4-BE49-F238E27FC236}">
                <a16:creationId xmlns:a16="http://schemas.microsoft.com/office/drawing/2014/main" id="{395854D3-64BD-B4F7-8C32-7FCFB5C4DE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012" y="2116315"/>
            <a:ext cx="452282" cy="382186"/>
          </a:xfrm>
          <a:prstGeom prst="rect">
            <a:avLst/>
          </a:prstGeom>
        </p:spPr>
      </p:pic>
      <p:pic>
        <p:nvPicPr>
          <p:cNvPr id="3" name="Picture 2" descr="A red circle with a white exclamation mark&#10;&#10;Description automatically generated">
            <a:extLst>
              <a:ext uri="{FF2B5EF4-FFF2-40B4-BE49-F238E27FC236}">
                <a16:creationId xmlns:a16="http://schemas.microsoft.com/office/drawing/2014/main" id="{05D4C933-9839-3C69-0948-AB7197F8E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012" y="3920312"/>
            <a:ext cx="452282" cy="382186"/>
          </a:xfrm>
          <a:prstGeom prst="rect">
            <a:avLst/>
          </a:prstGeom>
        </p:spPr>
      </p:pic>
      <p:pic>
        <p:nvPicPr>
          <p:cNvPr id="4" name="Picture 3" descr="A red circle with a white exclamation mark&#10;&#10;Description automatically generated">
            <a:extLst>
              <a:ext uri="{FF2B5EF4-FFF2-40B4-BE49-F238E27FC236}">
                <a16:creationId xmlns:a16="http://schemas.microsoft.com/office/drawing/2014/main" id="{A6752EED-CF62-5A1B-6E50-60E468D823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012" y="1504907"/>
            <a:ext cx="452282" cy="38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76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2908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words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D4D4DFA9-8B6E-1F73-D245-6FA1EE5EF814}"/>
              </a:ext>
            </a:extLst>
          </p:cNvPr>
          <p:cNvSpPr/>
          <p:nvPr/>
        </p:nvSpPr>
        <p:spPr>
          <a:xfrm>
            <a:off x="52319" y="766629"/>
            <a:ext cx="523220" cy="523220"/>
          </a:xfrm>
          <a:prstGeom prst="mathPlu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DB39F-C045-4D4F-0FCB-C128F71F428B}"/>
              </a:ext>
            </a:extLst>
          </p:cNvPr>
          <p:cNvSpPr txBox="1"/>
          <p:nvPr/>
        </p:nvSpPr>
        <p:spPr>
          <a:xfrm>
            <a:off x="1560847" y="2146649"/>
            <a:ext cx="1456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Parts of speech</a:t>
            </a:r>
            <a:endParaRPr lang="vi-VN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512DA-5FC1-9A8C-4689-E8AC26968E71}"/>
              </a:ext>
            </a:extLst>
          </p:cNvPr>
          <p:cNvSpPr txBox="1"/>
          <p:nvPr/>
        </p:nvSpPr>
        <p:spPr>
          <a:xfrm>
            <a:off x="1560847" y="2761658"/>
            <a:ext cx="777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BrE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E8997B-8377-7233-69C4-453AADD50513}"/>
              </a:ext>
            </a:extLst>
          </p:cNvPr>
          <p:cNvSpPr txBox="1"/>
          <p:nvPr/>
        </p:nvSpPr>
        <p:spPr>
          <a:xfrm>
            <a:off x="1560847" y="3963944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Meaning</a:t>
            </a:r>
            <a:endParaRPr lang="vi-VN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7FDBAF-7B4A-AE99-92D3-CAA275DF6252}"/>
              </a:ext>
            </a:extLst>
          </p:cNvPr>
          <p:cNvSpPr txBox="1"/>
          <p:nvPr/>
        </p:nvSpPr>
        <p:spPr>
          <a:xfrm>
            <a:off x="3348268" y="1302318"/>
            <a:ext cx="5234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Enter your word here </a:t>
            </a:r>
            <a:endParaRPr lang="vi-VN" sz="3200" b="1" dirty="0">
              <a:solidFill>
                <a:schemeClr val="bg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F2B683-F0E3-FF24-FE9A-867B4BBCCC69}"/>
              </a:ext>
            </a:extLst>
          </p:cNvPr>
          <p:cNvSpPr/>
          <p:nvPr/>
        </p:nvSpPr>
        <p:spPr>
          <a:xfrm>
            <a:off x="3046779" y="2101902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B5B851-C2FC-A490-3FDE-7F943B5DF2B1}"/>
              </a:ext>
            </a:extLst>
          </p:cNvPr>
          <p:cNvSpPr/>
          <p:nvPr/>
        </p:nvSpPr>
        <p:spPr>
          <a:xfrm>
            <a:off x="3044537" y="271395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6A4C8D-6DA9-5E64-6AA3-41063FE2355A}"/>
              </a:ext>
            </a:extLst>
          </p:cNvPr>
          <p:cNvSpPr txBox="1"/>
          <p:nvPr/>
        </p:nvSpPr>
        <p:spPr>
          <a:xfrm>
            <a:off x="1539132" y="3348935"/>
            <a:ext cx="1007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NAmE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FA162-49CD-5686-C3DF-59072B49679F}"/>
              </a:ext>
            </a:extLst>
          </p:cNvPr>
          <p:cNvSpPr/>
          <p:nvPr/>
        </p:nvSpPr>
        <p:spPr>
          <a:xfrm>
            <a:off x="3044537" y="330388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36A921-8DA0-11DA-8884-3BE5775EB4E2}"/>
              </a:ext>
            </a:extLst>
          </p:cNvPr>
          <p:cNvSpPr/>
          <p:nvPr/>
        </p:nvSpPr>
        <p:spPr>
          <a:xfrm>
            <a:off x="3044537" y="3912881"/>
            <a:ext cx="7287456" cy="1534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ình chữ nhật 4">
            <a:extLst>
              <a:ext uri="{FF2B5EF4-FFF2-40B4-BE49-F238E27FC236}">
                <a16:creationId xmlns:a16="http://schemas.microsoft.com/office/drawing/2014/main" id="{118DA0A6-4419-3B24-3284-40E58671DC91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Save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Hình chữ nhật 4">
            <a:extLst>
              <a:ext uri="{FF2B5EF4-FFF2-40B4-BE49-F238E27FC236}">
                <a16:creationId xmlns:a16="http://schemas.microsoft.com/office/drawing/2014/main" id="{A44E0CBE-6521-2F7C-5864-3C943936BEF8}"/>
              </a:ext>
            </a:extLst>
          </p:cNvPr>
          <p:cNvSpPr/>
          <p:nvPr/>
        </p:nvSpPr>
        <p:spPr>
          <a:xfrm>
            <a:off x="8027937" y="5968395"/>
            <a:ext cx="1542944" cy="3886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Discard changes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2AC87-94FE-C729-6F2C-3DF67041645E}"/>
              </a:ext>
            </a:extLst>
          </p:cNvPr>
          <p:cNvSpPr txBox="1"/>
          <p:nvPr/>
        </p:nvSpPr>
        <p:spPr>
          <a:xfrm>
            <a:off x="3348268" y="3348935"/>
            <a:ext cx="1502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NAmE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8C4A5-780B-B7C6-8822-DEA3EE60EAE2}"/>
              </a:ext>
            </a:extLst>
          </p:cNvPr>
          <p:cNvSpPr txBox="1"/>
          <p:nvPr/>
        </p:nvSpPr>
        <p:spPr>
          <a:xfrm>
            <a:off x="3348268" y="4024677"/>
            <a:ext cx="1400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meaning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5CD1C-271B-C54E-E845-B07299B47E6A}"/>
              </a:ext>
            </a:extLst>
          </p:cNvPr>
          <p:cNvSpPr txBox="1"/>
          <p:nvPr/>
        </p:nvSpPr>
        <p:spPr>
          <a:xfrm>
            <a:off x="3348268" y="2785206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BrE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31D21-310E-3CD3-E4A1-B1F80DE31741}"/>
              </a:ext>
            </a:extLst>
          </p:cNvPr>
          <p:cNvSpPr txBox="1"/>
          <p:nvPr/>
        </p:nvSpPr>
        <p:spPr>
          <a:xfrm>
            <a:off x="3348268" y="2146649"/>
            <a:ext cx="1923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part of speech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Hình chữ nhật 1">
            <a:extLst>
              <a:ext uri="{FF2B5EF4-FFF2-40B4-BE49-F238E27FC236}">
                <a16:creationId xmlns:a16="http://schemas.microsoft.com/office/drawing/2014/main" id="{8612DE60-2CF8-0308-7052-8E4ACA474A6A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F57F1C-C555-0A93-7DFF-622FAD4F957F}"/>
              </a:ext>
            </a:extLst>
          </p:cNvPr>
          <p:cNvSpPr txBox="1"/>
          <p:nvPr/>
        </p:nvSpPr>
        <p:spPr>
          <a:xfrm>
            <a:off x="4055964" y="2521729"/>
            <a:ext cx="1149674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Email</a:t>
            </a:r>
          </a:p>
          <a:p>
            <a:pPr>
              <a:lnSpc>
                <a:spcPct val="300000"/>
              </a:lnSpc>
            </a:pPr>
            <a:r>
              <a:rPr lang="en-US" dirty="0"/>
              <a:t>Username</a:t>
            </a:r>
          </a:p>
          <a:p>
            <a:pPr>
              <a:lnSpc>
                <a:spcPct val="300000"/>
              </a:lnSpc>
            </a:pPr>
            <a:r>
              <a:rPr lang="en-US" dirty="0"/>
              <a:t>Password</a:t>
            </a:r>
          </a:p>
        </p:txBody>
      </p:sp>
      <p:sp>
        <p:nvSpPr>
          <p:cNvPr id="36" name="Hình chữ nhật 2">
            <a:extLst>
              <a:ext uri="{FF2B5EF4-FFF2-40B4-BE49-F238E27FC236}">
                <a16:creationId xmlns:a16="http://schemas.microsoft.com/office/drawing/2014/main" id="{A00CCBC6-8CC9-D84A-AD2E-BB13007945D4}"/>
              </a:ext>
            </a:extLst>
          </p:cNvPr>
          <p:cNvSpPr/>
          <p:nvPr/>
        </p:nvSpPr>
        <p:spPr>
          <a:xfrm>
            <a:off x="3659165" y="2319782"/>
            <a:ext cx="4970540" cy="22863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37" name="Hộp Văn bản 3">
            <a:extLst>
              <a:ext uri="{FF2B5EF4-FFF2-40B4-BE49-F238E27FC236}">
                <a16:creationId xmlns:a16="http://schemas.microsoft.com/office/drawing/2014/main" id="{E0D01340-E5F4-1721-6E06-B3067BBCDF45}"/>
              </a:ext>
            </a:extLst>
          </p:cNvPr>
          <p:cNvSpPr txBox="1"/>
          <p:nvPr/>
        </p:nvSpPr>
        <p:spPr>
          <a:xfrm>
            <a:off x="5035798" y="2353739"/>
            <a:ext cx="221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Notification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997090-0418-60AE-2464-00ED258F6741}"/>
              </a:ext>
            </a:extLst>
          </p:cNvPr>
          <p:cNvSpPr txBox="1"/>
          <p:nvPr/>
        </p:nvSpPr>
        <p:spPr>
          <a:xfrm>
            <a:off x="4346443" y="3126091"/>
            <a:ext cx="3786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new word is added successfully!</a:t>
            </a:r>
            <a:endParaRPr lang="vi-VN" dirty="0"/>
          </a:p>
        </p:txBody>
      </p:sp>
      <p:sp>
        <p:nvSpPr>
          <p:cNvPr id="39" name="Hình chữ nhật 4">
            <a:extLst>
              <a:ext uri="{FF2B5EF4-FFF2-40B4-BE49-F238E27FC236}">
                <a16:creationId xmlns:a16="http://schemas.microsoft.com/office/drawing/2014/main" id="{9E6FA014-5044-187F-BA57-4BF7E490F362}"/>
              </a:ext>
            </a:extLst>
          </p:cNvPr>
          <p:cNvSpPr/>
          <p:nvPr/>
        </p:nvSpPr>
        <p:spPr>
          <a:xfrm>
            <a:off x="5324528" y="3947784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Okay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729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2908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words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D4D4DFA9-8B6E-1F73-D245-6FA1EE5EF814}"/>
              </a:ext>
            </a:extLst>
          </p:cNvPr>
          <p:cNvSpPr/>
          <p:nvPr/>
        </p:nvSpPr>
        <p:spPr>
          <a:xfrm>
            <a:off x="52319" y="766629"/>
            <a:ext cx="523220" cy="523220"/>
          </a:xfrm>
          <a:prstGeom prst="mathPlu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DB39F-C045-4D4F-0FCB-C128F71F428B}"/>
              </a:ext>
            </a:extLst>
          </p:cNvPr>
          <p:cNvSpPr txBox="1"/>
          <p:nvPr/>
        </p:nvSpPr>
        <p:spPr>
          <a:xfrm>
            <a:off x="1560847" y="2146649"/>
            <a:ext cx="1456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Parts of speech</a:t>
            </a:r>
            <a:endParaRPr lang="vi-VN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512DA-5FC1-9A8C-4689-E8AC26968E71}"/>
              </a:ext>
            </a:extLst>
          </p:cNvPr>
          <p:cNvSpPr txBox="1"/>
          <p:nvPr/>
        </p:nvSpPr>
        <p:spPr>
          <a:xfrm>
            <a:off x="1560847" y="2761658"/>
            <a:ext cx="777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BrE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E8997B-8377-7233-69C4-453AADD50513}"/>
              </a:ext>
            </a:extLst>
          </p:cNvPr>
          <p:cNvSpPr txBox="1"/>
          <p:nvPr/>
        </p:nvSpPr>
        <p:spPr>
          <a:xfrm>
            <a:off x="1560847" y="3963944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Meaning</a:t>
            </a:r>
            <a:endParaRPr lang="vi-VN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7FDBAF-7B4A-AE99-92D3-CAA275DF6252}"/>
              </a:ext>
            </a:extLst>
          </p:cNvPr>
          <p:cNvSpPr txBox="1"/>
          <p:nvPr/>
        </p:nvSpPr>
        <p:spPr>
          <a:xfrm>
            <a:off x="3348268" y="1302318"/>
            <a:ext cx="5234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Enter your word here </a:t>
            </a:r>
            <a:endParaRPr lang="vi-VN" sz="3200" b="1" dirty="0">
              <a:solidFill>
                <a:schemeClr val="bg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F2B683-F0E3-FF24-FE9A-867B4BBCCC69}"/>
              </a:ext>
            </a:extLst>
          </p:cNvPr>
          <p:cNvSpPr/>
          <p:nvPr/>
        </p:nvSpPr>
        <p:spPr>
          <a:xfrm>
            <a:off x="3046779" y="2101902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B5B851-C2FC-A490-3FDE-7F943B5DF2B1}"/>
              </a:ext>
            </a:extLst>
          </p:cNvPr>
          <p:cNvSpPr/>
          <p:nvPr/>
        </p:nvSpPr>
        <p:spPr>
          <a:xfrm>
            <a:off x="3044537" y="271395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6A4C8D-6DA9-5E64-6AA3-41063FE2355A}"/>
              </a:ext>
            </a:extLst>
          </p:cNvPr>
          <p:cNvSpPr txBox="1"/>
          <p:nvPr/>
        </p:nvSpPr>
        <p:spPr>
          <a:xfrm>
            <a:off x="1539132" y="3348935"/>
            <a:ext cx="1007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NAmE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FA162-49CD-5686-C3DF-59072B49679F}"/>
              </a:ext>
            </a:extLst>
          </p:cNvPr>
          <p:cNvSpPr/>
          <p:nvPr/>
        </p:nvSpPr>
        <p:spPr>
          <a:xfrm>
            <a:off x="3044537" y="330388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36A921-8DA0-11DA-8884-3BE5775EB4E2}"/>
              </a:ext>
            </a:extLst>
          </p:cNvPr>
          <p:cNvSpPr/>
          <p:nvPr/>
        </p:nvSpPr>
        <p:spPr>
          <a:xfrm>
            <a:off x="3044537" y="3912881"/>
            <a:ext cx="7287456" cy="1534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ình chữ nhật 4">
            <a:extLst>
              <a:ext uri="{FF2B5EF4-FFF2-40B4-BE49-F238E27FC236}">
                <a16:creationId xmlns:a16="http://schemas.microsoft.com/office/drawing/2014/main" id="{118DA0A6-4419-3B24-3284-40E58671DC91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Save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Hình chữ nhật 4">
            <a:extLst>
              <a:ext uri="{FF2B5EF4-FFF2-40B4-BE49-F238E27FC236}">
                <a16:creationId xmlns:a16="http://schemas.microsoft.com/office/drawing/2014/main" id="{A44E0CBE-6521-2F7C-5864-3C943936BEF8}"/>
              </a:ext>
            </a:extLst>
          </p:cNvPr>
          <p:cNvSpPr/>
          <p:nvPr/>
        </p:nvSpPr>
        <p:spPr>
          <a:xfrm>
            <a:off x="8027937" y="5968395"/>
            <a:ext cx="1542944" cy="3886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Discard changes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2AC87-94FE-C729-6F2C-3DF67041645E}"/>
              </a:ext>
            </a:extLst>
          </p:cNvPr>
          <p:cNvSpPr txBox="1"/>
          <p:nvPr/>
        </p:nvSpPr>
        <p:spPr>
          <a:xfrm>
            <a:off x="3348268" y="3348935"/>
            <a:ext cx="1502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NAmE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8C4A5-780B-B7C6-8822-DEA3EE60EAE2}"/>
              </a:ext>
            </a:extLst>
          </p:cNvPr>
          <p:cNvSpPr txBox="1"/>
          <p:nvPr/>
        </p:nvSpPr>
        <p:spPr>
          <a:xfrm>
            <a:off x="3348268" y="4024677"/>
            <a:ext cx="1400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meaning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5CD1C-271B-C54E-E845-B07299B47E6A}"/>
              </a:ext>
            </a:extLst>
          </p:cNvPr>
          <p:cNvSpPr txBox="1"/>
          <p:nvPr/>
        </p:nvSpPr>
        <p:spPr>
          <a:xfrm>
            <a:off x="3348268" y="2785206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BrE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31D21-310E-3CD3-E4A1-B1F80DE31741}"/>
              </a:ext>
            </a:extLst>
          </p:cNvPr>
          <p:cNvSpPr txBox="1"/>
          <p:nvPr/>
        </p:nvSpPr>
        <p:spPr>
          <a:xfrm>
            <a:off x="3348268" y="2146649"/>
            <a:ext cx="1923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part of speech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Hình chữ nhật 1">
            <a:extLst>
              <a:ext uri="{FF2B5EF4-FFF2-40B4-BE49-F238E27FC236}">
                <a16:creationId xmlns:a16="http://schemas.microsoft.com/office/drawing/2014/main" id="{8612DE60-2CF8-0308-7052-8E4ACA474A6A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F57F1C-C555-0A93-7DFF-622FAD4F957F}"/>
              </a:ext>
            </a:extLst>
          </p:cNvPr>
          <p:cNvSpPr txBox="1"/>
          <p:nvPr/>
        </p:nvSpPr>
        <p:spPr>
          <a:xfrm>
            <a:off x="4055964" y="2521729"/>
            <a:ext cx="1149674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Email</a:t>
            </a:r>
          </a:p>
          <a:p>
            <a:pPr>
              <a:lnSpc>
                <a:spcPct val="300000"/>
              </a:lnSpc>
            </a:pPr>
            <a:r>
              <a:rPr lang="en-US" dirty="0"/>
              <a:t>Username</a:t>
            </a:r>
          </a:p>
          <a:p>
            <a:pPr>
              <a:lnSpc>
                <a:spcPct val="300000"/>
              </a:lnSpc>
            </a:pPr>
            <a:r>
              <a:rPr lang="en-US" dirty="0"/>
              <a:t>Password</a:t>
            </a:r>
          </a:p>
        </p:txBody>
      </p:sp>
      <p:sp>
        <p:nvSpPr>
          <p:cNvPr id="36" name="Hình chữ nhật 2">
            <a:extLst>
              <a:ext uri="{FF2B5EF4-FFF2-40B4-BE49-F238E27FC236}">
                <a16:creationId xmlns:a16="http://schemas.microsoft.com/office/drawing/2014/main" id="{A00CCBC6-8CC9-D84A-AD2E-BB13007945D4}"/>
              </a:ext>
            </a:extLst>
          </p:cNvPr>
          <p:cNvSpPr/>
          <p:nvPr/>
        </p:nvSpPr>
        <p:spPr>
          <a:xfrm>
            <a:off x="3659165" y="1926784"/>
            <a:ext cx="4970540" cy="30723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37" name="Hộp Văn bản 3">
            <a:extLst>
              <a:ext uri="{FF2B5EF4-FFF2-40B4-BE49-F238E27FC236}">
                <a16:creationId xmlns:a16="http://schemas.microsoft.com/office/drawing/2014/main" id="{E0D01340-E5F4-1721-6E06-B3067BBCDF45}"/>
              </a:ext>
            </a:extLst>
          </p:cNvPr>
          <p:cNvSpPr txBox="1"/>
          <p:nvPr/>
        </p:nvSpPr>
        <p:spPr>
          <a:xfrm>
            <a:off x="5610818" y="1951173"/>
            <a:ext cx="10269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997090-0418-60AE-2464-00ED258F6741}"/>
              </a:ext>
            </a:extLst>
          </p:cNvPr>
          <p:cNvSpPr txBox="1"/>
          <p:nvPr/>
        </p:nvSpPr>
        <p:spPr>
          <a:xfrm>
            <a:off x="3666016" y="2527356"/>
            <a:ext cx="4970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 word to be added has already existed. Do you want to update or append? Once you update the word, the old data will be replaced with the new one.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Hình chữ nhật 4">
            <a:extLst>
              <a:ext uri="{FF2B5EF4-FFF2-40B4-BE49-F238E27FC236}">
                <a16:creationId xmlns:a16="http://schemas.microsoft.com/office/drawing/2014/main" id="{9E6FA014-5044-187F-BA57-4BF7E490F362}"/>
              </a:ext>
            </a:extLst>
          </p:cNvPr>
          <p:cNvSpPr/>
          <p:nvPr/>
        </p:nvSpPr>
        <p:spPr>
          <a:xfrm>
            <a:off x="4850601" y="4505674"/>
            <a:ext cx="2490800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Just append it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Hình chữ nhật 4">
            <a:extLst>
              <a:ext uri="{FF2B5EF4-FFF2-40B4-BE49-F238E27FC236}">
                <a16:creationId xmlns:a16="http://schemas.microsoft.com/office/drawing/2014/main" id="{EF1E0F04-4C89-C2B9-1270-EE6F8DA926DA}"/>
              </a:ext>
            </a:extLst>
          </p:cNvPr>
          <p:cNvSpPr/>
          <p:nvPr/>
        </p:nvSpPr>
        <p:spPr>
          <a:xfrm>
            <a:off x="4850600" y="3898620"/>
            <a:ext cx="2490800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I want to update the word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22908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 descr="Ảnh có chứa mờ, Nhiều màu sắc, màu xanh lam, màu xanh lá cây&#10;&#10;Mô tả được tạo tự động">
            <a:extLst>
              <a:ext uri="{FF2B5EF4-FFF2-40B4-BE49-F238E27FC236}">
                <a16:creationId xmlns:a16="http://schemas.microsoft.com/office/drawing/2014/main" id="{A91F2F4A-5C59-4623-5A49-1E0DB644E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9100" y="-914400"/>
            <a:ext cx="13030200" cy="8686800"/>
          </a:xfrm>
          <a:prstGeom prst="rect">
            <a:avLst/>
          </a:prstGeom>
        </p:spPr>
      </p:pic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DFABBFF2-666C-05FA-01C8-7F4DD8FAEC4F}"/>
              </a:ext>
            </a:extLst>
          </p:cNvPr>
          <p:cNvSpPr/>
          <p:nvPr/>
        </p:nvSpPr>
        <p:spPr>
          <a:xfrm>
            <a:off x="3259873" y="479502"/>
            <a:ext cx="5672254" cy="58655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Hình ảnh 7" descr="Ảnh có chứa Đồ họa, Hình chữ nhật, thiết kế&#10;&#10;Mô tả được tạo tự động">
            <a:extLst>
              <a:ext uri="{FF2B5EF4-FFF2-40B4-BE49-F238E27FC236}">
                <a16:creationId xmlns:a16="http://schemas.microsoft.com/office/drawing/2014/main" id="{624383AB-7A70-9716-AAB7-5363951153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083" y="5595163"/>
            <a:ext cx="639336" cy="639336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8B31A7A3-3C03-9BE0-118B-37A30CB2A06D}"/>
              </a:ext>
            </a:extLst>
          </p:cNvPr>
          <p:cNvSpPr txBox="1"/>
          <p:nvPr/>
        </p:nvSpPr>
        <p:spPr>
          <a:xfrm>
            <a:off x="3988419" y="5730165"/>
            <a:ext cx="1954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 – Viet Dictionary</a:t>
            </a:r>
            <a:endParaRPr lang="vi-VN" sz="1400" b="1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D92F8042-CB82-B61B-694A-3CE1CD09A88C}"/>
              </a:ext>
            </a:extLst>
          </p:cNvPr>
          <p:cNvSpPr txBox="1"/>
          <p:nvPr/>
        </p:nvSpPr>
        <p:spPr>
          <a:xfrm>
            <a:off x="5217394" y="1262837"/>
            <a:ext cx="1757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Welcome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" name="Đường nối Thẳng 11">
            <a:extLst>
              <a:ext uri="{FF2B5EF4-FFF2-40B4-BE49-F238E27FC236}">
                <a16:creationId xmlns:a16="http://schemas.microsoft.com/office/drawing/2014/main" id="{5FC53DE0-F843-8EFB-E447-5CE61FC96DBC}"/>
              </a:ext>
            </a:extLst>
          </p:cNvPr>
          <p:cNvCxnSpPr/>
          <p:nvPr/>
        </p:nvCxnSpPr>
        <p:spPr>
          <a:xfrm>
            <a:off x="3612995" y="3429000"/>
            <a:ext cx="488423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63C555DB-8F40-A75F-6911-4755E43D4524}"/>
              </a:ext>
            </a:extLst>
          </p:cNvPr>
          <p:cNvSpPr txBox="1"/>
          <p:nvPr/>
        </p:nvSpPr>
        <p:spPr>
          <a:xfrm>
            <a:off x="3612995" y="298224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Password</a:t>
            </a:r>
            <a:endParaRPr lang="vi-VN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9A55BD47-38E0-D937-CF44-68B277E184A0}"/>
              </a:ext>
            </a:extLst>
          </p:cNvPr>
          <p:cNvSpPr txBox="1"/>
          <p:nvPr/>
        </p:nvSpPr>
        <p:spPr>
          <a:xfrm>
            <a:off x="3612995" y="5049648"/>
            <a:ext cx="3265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You don’t have any accounts? </a:t>
            </a:r>
            <a:r>
              <a:rPr lang="en-US" sz="1400" dirty="0">
                <a:solidFill>
                  <a:srgbClr val="0070C0"/>
                </a:solidFill>
              </a:rPr>
              <a:t>Create one!</a:t>
            </a:r>
            <a:endParaRPr lang="vi-VN" sz="1400" dirty="0">
              <a:solidFill>
                <a:srgbClr val="0070C0"/>
              </a:solidFill>
            </a:endParaRPr>
          </a:p>
        </p:txBody>
      </p:sp>
      <p:sp>
        <p:nvSpPr>
          <p:cNvPr id="15" name="Hình chữ nhật 14">
            <a:extLst>
              <a:ext uri="{FF2B5EF4-FFF2-40B4-BE49-F238E27FC236}">
                <a16:creationId xmlns:a16="http://schemas.microsoft.com/office/drawing/2014/main" id="{32A67053-7942-7DCF-0A4D-E51B158FE468}"/>
              </a:ext>
            </a:extLst>
          </p:cNvPr>
          <p:cNvSpPr/>
          <p:nvPr/>
        </p:nvSpPr>
        <p:spPr>
          <a:xfrm>
            <a:off x="4577575" y="3696032"/>
            <a:ext cx="2955073" cy="4134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Sign in</a:t>
            </a:r>
            <a:endParaRPr lang="vi-VN" sz="1600" dirty="0"/>
          </a:p>
        </p:txBody>
      </p:sp>
      <p:pic>
        <p:nvPicPr>
          <p:cNvPr id="17" name="Hình ảnh 16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C4835716-659C-10EE-C02E-EBEFF3E57A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795" y="62966"/>
            <a:ext cx="1308410" cy="1308410"/>
          </a:xfrm>
          <a:prstGeom prst="rect">
            <a:avLst/>
          </a:prstGeom>
        </p:spPr>
      </p:pic>
      <p:cxnSp>
        <p:nvCxnSpPr>
          <p:cNvPr id="18" name="Đường nối Thẳng 17">
            <a:extLst>
              <a:ext uri="{FF2B5EF4-FFF2-40B4-BE49-F238E27FC236}">
                <a16:creationId xmlns:a16="http://schemas.microsoft.com/office/drawing/2014/main" id="{DDE91704-7A19-D41D-F6A3-5B782DE84E17}"/>
              </a:ext>
            </a:extLst>
          </p:cNvPr>
          <p:cNvCxnSpPr/>
          <p:nvPr/>
        </p:nvCxnSpPr>
        <p:spPr>
          <a:xfrm>
            <a:off x="3612995" y="2508872"/>
            <a:ext cx="488423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84D9F767-B9F4-DA4F-F0DF-22D5B2AFB6BC}"/>
              </a:ext>
            </a:extLst>
          </p:cNvPr>
          <p:cNvSpPr txBox="1"/>
          <p:nvPr/>
        </p:nvSpPr>
        <p:spPr>
          <a:xfrm>
            <a:off x="3612995" y="206211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Email</a:t>
            </a:r>
            <a:endParaRPr lang="vi-VN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45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/>
      <p:bldP spid="13" grpId="0"/>
      <p:bldP spid="14" grpId="0"/>
      <p:bldP spid="15" grpId="0" animBg="1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2908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words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D4D4DFA9-8B6E-1F73-D245-6FA1EE5EF814}"/>
              </a:ext>
            </a:extLst>
          </p:cNvPr>
          <p:cNvSpPr/>
          <p:nvPr/>
        </p:nvSpPr>
        <p:spPr>
          <a:xfrm>
            <a:off x="52319" y="766629"/>
            <a:ext cx="523220" cy="523220"/>
          </a:xfrm>
          <a:prstGeom prst="mathPlu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DB39F-C045-4D4F-0FCB-C128F71F428B}"/>
              </a:ext>
            </a:extLst>
          </p:cNvPr>
          <p:cNvSpPr txBox="1"/>
          <p:nvPr/>
        </p:nvSpPr>
        <p:spPr>
          <a:xfrm>
            <a:off x="1560847" y="2146649"/>
            <a:ext cx="1456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Parts of speech</a:t>
            </a:r>
            <a:endParaRPr lang="vi-VN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512DA-5FC1-9A8C-4689-E8AC26968E71}"/>
              </a:ext>
            </a:extLst>
          </p:cNvPr>
          <p:cNvSpPr txBox="1"/>
          <p:nvPr/>
        </p:nvSpPr>
        <p:spPr>
          <a:xfrm>
            <a:off x="1560847" y="2761658"/>
            <a:ext cx="777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BrE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E8997B-8377-7233-69C4-453AADD50513}"/>
              </a:ext>
            </a:extLst>
          </p:cNvPr>
          <p:cNvSpPr txBox="1"/>
          <p:nvPr/>
        </p:nvSpPr>
        <p:spPr>
          <a:xfrm>
            <a:off x="1560847" y="3963944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Meaning</a:t>
            </a:r>
            <a:endParaRPr lang="vi-VN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7FDBAF-7B4A-AE99-92D3-CAA275DF6252}"/>
              </a:ext>
            </a:extLst>
          </p:cNvPr>
          <p:cNvSpPr txBox="1"/>
          <p:nvPr/>
        </p:nvSpPr>
        <p:spPr>
          <a:xfrm>
            <a:off x="3348268" y="1302318"/>
            <a:ext cx="5234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Enter your word here </a:t>
            </a:r>
            <a:endParaRPr lang="vi-VN" sz="3200" b="1" dirty="0">
              <a:solidFill>
                <a:schemeClr val="bg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F2B683-F0E3-FF24-FE9A-867B4BBCCC69}"/>
              </a:ext>
            </a:extLst>
          </p:cNvPr>
          <p:cNvSpPr/>
          <p:nvPr/>
        </p:nvSpPr>
        <p:spPr>
          <a:xfrm>
            <a:off x="3046779" y="2101902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B5B851-C2FC-A490-3FDE-7F943B5DF2B1}"/>
              </a:ext>
            </a:extLst>
          </p:cNvPr>
          <p:cNvSpPr/>
          <p:nvPr/>
        </p:nvSpPr>
        <p:spPr>
          <a:xfrm>
            <a:off x="3044537" y="271395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6A4C8D-6DA9-5E64-6AA3-41063FE2355A}"/>
              </a:ext>
            </a:extLst>
          </p:cNvPr>
          <p:cNvSpPr txBox="1"/>
          <p:nvPr/>
        </p:nvSpPr>
        <p:spPr>
          <a:xfrm>
            <a:off x="1539132" y="3348935"/>
            <a:ext cx="1007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NAmE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FA162-49CD-5686-C3DF-59072B49679F}"/>
              </a:ext>
            </a:extLst>
          </p:cNvPr>
          <p:cNvSpPr/>
          <p:nvPr/>
        </p:nvSpPr>
        <p:spPr>
          <a:xfrm>
            <a:off x="3044537" y="330388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36A921-8DA0-11DA-8884-3BE5775EB4E2}"/>
              </a:ext>
            </a:extLst>
          </p:cNvPr>
          <p:cNvSpPr/>
          <p:nvPr/>
        </p:nvSpPr>
        <p:spPr>
          <a:xfrm>
            <a:off x="3044537" y="3912881"/>
            <a:ext cx="7287456" cy="1534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ình chữ nhật 4">
            <a:extLst>
              <a:ext uri="{FF2B5EF4-FFF2-40B4-BE49-F238E27FC236}">
                <a16:creationId xmlns:a16="http://schemas.microsoft.com/office/drawing/2014/main" id="{118DA0A6-4419-3B24-3284-40E58671DC91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Save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Hình chữ nhật 4">
            <a:extLst>
              <a:ext uri="{FF2B5EF4-FFF2-40B4-BE49-F238E27FC236}">
                <a16:creationId xmlns:a16="http://schemas.microsoft.com/office/drawing/2014/main" id="{A44E0CBE-6521-2F7C-5864-3C943936BEF8}"/>
              </a:ext>
            </a:extLst>
          </p:cNvPr>
          <p:cNvSpPr/>
          <p:nvPr/>
        </p:nvSpPr>
        <p:spPr>
          <a:xfrm>
            <a:off x="8027937" y="5968395"/>
            <a:ext cx="1542944" cy="3886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Discard changes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2AC87-94FE-C729-6F2C-3DF67041645E}"/>
              </a:ext>
            </a:extLst>
          </p:cNvPr>
          <p:cNvSpPr txBox="1"/>
          <p:nvPr/>
        </p:nvSpPr>
        <p:spPr>
          <a:xfrm>
            <a:off x="3348268" y="3348935"/>
            <a:ext cx="1502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NAmE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8C4A5-780B-B7C6-8822-DEA3EE60EAE2}"/>
              </a:ext>
            </a:extLst>
          </p:cNvPr>
          <p:cNvSpPr txBox="1"/>
          <p:nvPr/>
        </p:nvSpPr>
        <p:spPr>
          <a:xfrm>
            <a:off x="3348268" y="4024677"/>
            <a:ext cx="1400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meaning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5CD1C-271B-C54E-E845-B07299B47E6A}"/>
              </a:ext>
            </a:extLst>
          </p:cNvPr>
          <p:cNvSpPr txBox="1"/>
          <p:nvPr/>
        </p:nvSpPr>
        <p:spPr>
          <a:xfrm>
            <a:off x="3348268" y="2785206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BrE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31D21-310E-3CD3-E4A1-B1F80DE31741}"/>
              </a:ext>
            </a:extLst>
          </p:cNvPr>
          <p:cNvSpPr txBox="1"/>
          <p:nvPr/>
        </p:nvSpPr>
        <p:spPr>
          <a:xfrm>
            <a:off x="3348268" y="2146649"/>
            <a:ext cx="1923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part of speech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Hình chữ nhật 1">
            <a:extLst>
              <a:ext uri="{FF2B5EF4-FFF2-40B4-BE49-F238E27FC236}">
                <a16:creationId xmlns:a16="http://schemas.microsoft.com/office/drawing/2014/main" id="{8612DE60-2CF8-0308-7052-8E4ACA474A6A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F57F1C-C555-0A93-7DFF-622FAD4F957F}"/>
              </a:ext>
            </a:extLst>
          </p:cNvPr>
          <p:cNvSpPr txBox="1"/>
          <p:nvPr/>
        </p:nvSpPr>
        <p:spPr>
          <a:xfrm>
            <a:off x="4055964" y="2521729"/>
            <a:ext cx="1149674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Email</a:t>
            </a:r>
          </a:p>
          <a:p>
            <a:pPr>
              <a:lnSpc>
                <a:spcPct val="300000"/>
              </a:lnSpc>
            </a:pPr>
            <a:r>
              <a:rPr lang="en-US" dirty="0"/>
              <a:t>Username</a:t>
            </a:r>
          </a:p>
          <a:p>
            <a:pPr>
              <a:lnSpc>
                <a:spcPct val="300000"/>
              </a:lnSpc>
            </a:pPr>
            <a:r>
              <a:rPr lang="en-US" dirty="0"/>
              <a:t>Password</a:t>
            </a:r>
          </a:p>
        </p:txBody>
      </p:sp>
      <p:sp>
        <p:nvSpPr>
          <p:cNvPr id="36" name="Hình chữ nhật 2">
            <a:extLst>
              <a:ext uri="{FF2B5EF4-FFF2-40B4-BE49-F238E27FC236}">
                <a16:creationId xmlns:a16="http://schemas.microsoft.com/office/drawing/2014/main" id="{A00CCBC6-8CC9-D84A-AD2E-BB13007945D4}"/>
              </a:ext>
            </a:extLst>
          </p:cNvPr>
          <p:cNvSpPr/>
          <p:nvPr/>
        </p:nvSpPr>
        <p:spPr>
          <a:xfrm>
            <a:off x="3659165" y="2319782"/>
            <a:ext cx="4970540" cy="22863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37" name="Hộp Văn bản 3">
            <a:extLst>
              <a:ext uri="{FF2B5EF4-FFF2-40B4-BE49-F238E27FC236}">
                <a16:creationId xmlns:a16="http://schemas.microsoft.com/office/drawing/2014/main" id="{E0D01340-E5F4-1721-6E06-B3067BBCDF45}"/>
              </a:ext>
            </a:extLst>
          </p:cNvPr>
          <p:cNvSpPr txBox="1"/>
          <p:nvPr/>
        </p:nvSpPr>
        <p:spPr>
          <a:xfrm>
            <a:off x="5035798" y="2353739"/>
            <a:ext cx="221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Notification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997090-0418-60AE-2464-00ED258F6741}"/>
              </a:ext>
            </a:extLst>
          </p:cNvPr>
          <p:cNvSpPr txBox="1"/>
          <p:nvPr/>
        </p:nvSpPr>
        <p:spPr>
          <a:xfrm>
            <a:off x="4346443" y="3126091"/>
            <a:ext cx="3213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word is update successfully!</a:t>
            </a:r>
            <a:endParaRPr lang="vi-VN" dirty="0"/>
          </a:p>
        </p:txBody>
      </p:sp>
      <p:sp>
        <p:nvSpPr>
          <p:cNvPr id="39" name="Hình chữ nhật 4">
            <a:extLst>
              <a:ext uri="{FF2B5EF4-FFF2-40B4-BE49-F238E27FC236}">
                <a16:creationId xmlns:a16="http://schemas.microsoft.com/office/drawing/2014/main" id="{9E6FA014-5044-187F-BA57-4BF7E490F362}"/>
              </a:ext>
            </a:extLst>
          </p:cNvPr>
          <p:cNvSpPr/>
          <p:nvPr/>
        </p:nvSpPr>
        <p:spPr>
          <a:xfrm>
            <a:off x="5324528" y="3947784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Okay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24680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2908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words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D4D4DFA9-8B6E-1F73-D245-6FA1EE5EF814}"/>
              </a:ext>
            </a:extLst>
          </p:cNvPr>
          <p:cNvSpPr/>
          <p:nvPr/>
        </p:nvSpPr>
        <p:spPr>
          <a:xfrm>
            <a:off x="52319" y="766629"/>
            <a:ext cx="523220" cy="523220"/>
          </a:xfrm>
          <a:prstGeom prst="mathPlu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DB39F-C045-4D4F-0FCB-C128F71F428B}"/>
              </a:ext>
            </a:extLst>
          </p:cNvPr>
          <p:cNvSpPr txBox="1"/>
          <p:nvPr/>
        </p:nvSpPr>
        <p:spPr>
          <a:xfrm>
            <a:off x="1560847" y="2146649"/>
            <a:ext cx="1456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Parts of speech</a:t>
            </a:r>
            <a:endParaRPr lang="vi-VN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512DA-5FC1-9A8C-4689-E8AC26968E71}"/>
              </a:ext>
            </a:extLst>
          </p:cNvPr>
          <p:cNvSpPr txBox="1"/>
          <p:nvPr/>
        </p:nvSpPr>
        <p:spPr>
          <a:xfrm>
            <a:off x="1560847" y="2761658"/>
            <a:ext cx="777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BrE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E8997B-8377-7233-69C4-453AADD50513}"/>
              </a:ext>
            </a:extLst>
          </p:cNvPr>
          <p:cNvSpPr txBox="1"/>
          <p:nvPr/>
        </p:nvSpPr>
        <p:spPr>
          <a:xfrm>
            <a:off x="1560847" y="3963944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Meaning</a:t>
            </a:r>
            <a:endParaRPr lang="vi-VN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7FDBAF-7B4A-AE99-92D3-CAA275DF6252}"/>
              </a:ext>
            </a:extLst>
          </p:cNvPr>
          <p:cNvSpPr txBox="1"/>
          <p:nvPr/>
        </p:nvSpPr>
        <p:spPr>
          <a:xfrm>
            <a:off x="3348268" y="1302318"/>
            <a:ext cx="5234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Enter your word here </a:t>
            </a:r>
            <a:endParaRPr lang="vi-VN" sz="3200" b="1" dirty="0">
              <a:solidFill>
                <a:schemeClr val="bg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F2B683-F0E3-FF24-FE9A-867B4BBCCC69}"/>
              </a:ext>
            </a:extLst>
          </p:cNvPr>
          <p:cNvSpPr/>
          <p:nvPr/>
        </p:nvSpPr>
        <p:spPr>
          <a:xfrm>
            <a:off x="3046779" y="2101902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B5B851-C2FC-A490-3FDE-7F943B5DF2B1}"/>
              </a:ext>
            </a:extLst>
          </p:cNvPr>
          <p:cNvSpPr/>
          <p:nvPr/>
        </p:nvSpPr>
        <p:spPr>
          <a:xfrm>
            <a:off x="3044537" y="271395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6A4C8D-6DA9-5E64-6AA3-41063FE2355A}"/>
              </a:ext>
            </a:extLst>
          </p:cNvPr>
          <p:cNvSpPr txBox="1"/>
          <p:nvPr/>
        </p:nvSpPr>
        <p:spPr>
          <a:xfrm>
            <a:off x="1539132" y="3348935"/>
            <a:ext cx="1007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NAmE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FA162-49CD-5686-C3DF-59072B49679F}"/>
              </a:ext>
            </a:extLst>
          </p:cNvPr>
          <p:cNvSpPr/>
          <p:nvPr/>
        </p:nvSpPr>
        <p:spPr>
          <a:xfrm>
            <a:off x="3044537" y="330388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36A921-8DA0-11DA-8884-3BE5775EB4E2}"/>
              </a:ext>
            </a:extLst>
          </p:cNvPr>
          <p:cNvSpPr/>
          <p:nvPr/>
        </p:nvSpPr>
        <p:spPr>
          <a:xfrm>
            <a:off x="3044537" y="3912881"/>
            <a:ext cx="7287456" cy="1534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ình chữ nhật 4">
            <a:extLst>
              <a:ext uri="{FF2B5EF4-FFF2-40B4-BE49-F238E27FC236}">
                <a16:creationId xmlns:a16="http://schemas.microsoft.com/office/drawing/2014/main" id="{118DA0A6-4419-3B24-3284-40E58671DC91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Save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Hình chữ nhật 4">
            <a:extLst>
              <a:ext uri="{FF2B5EF4-FFF2-40B4-BE49-F238E27FC236}">
                <a16:creationId xmlns:a16="http://schemas.microsoft.com/office/drawing/2014/main" id="{A44E0CBE-6521-2F7C-5864-3C943936BEF8}"/>
              </a:ext>
            </a:extLst>
          </p:cNvPr>
          <p:cNvSpPr/>
          <p:nvPr/>
        </p:nvSpPr>
        <p:spPr>
          <a:xfrm>
            <a:off x="8027937" y="5968395"/>
            <a:ext cx="1542944" cy="3886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Discard changes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2AC87-94FE-C729-6F2C-3DF67041645E}"/>
              </a:ext>
            </a:extLst>
          </p:cNvPr>
          <p:cNvSpPr txBox="1"/>
          <p:nvPr/>
        </p:nvSpPr>
        <p:spPr>
          <a:xfrm>
            <a:off x="3348268" y="3348935"/>
            <a:ext cx="1502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NAmE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8C4A5-780B-B7C6-8822-DEA3EE60EAE2}"/>
              </a:ext>
            </a:extLst>
          </p:cNvPr>
          <p:cNvSpPr txBox="1"/>
          <p:nvPr/>
        </p:nvSpPr>
        <p:spPr>
          <a:xfrm>
            <a:off x="3348268" y="4024677"/>
            <a:ext cx="1400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meaning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5CD1C-271B-C54E-E845-B07299B47E6A}"/>
              </a:ext>
            </a:extLst>
          </p:cNvPr>
          <p:cNvSpPr txBox="1"/>
          <p:nvPr/>
        </p:nvSpPr>
        <p:spPr>
          <a:xfrm>
            <a:off x="3348268" y="2785206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BrE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31D21-310E-3CD3-E4A1-B1F80DE31741}"/>
              </a:ext>
            </a:extLst>
          </p:cNvPr>
          <p:cNvSpPr txBox="1"/>
          <p:nvPr/>
        </p:nvSpPr>
        <p:spPr>
          <a:xfrm>
            <a:off x="3348268" y="2146649"/>
            <a:ext cx="1923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part of speech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Hình chữ nhật 1">
            <a:extLst>
              <a:ext uri="{FF2B5EF4-FFF2-40B4-BE49-F238E27FC236}">
                <a16:creationId xmlns:a16="http://schemas.microsoft.com/office/drawing/2014/main" id="{8612DE60-2CF8-0308-7052-8E4ACA474A6A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F57F1C-C555-0A93-7DFF-622FAD4F957F}"/>
              </a:ext>
            </a:extLst>
          </p:cNvPr>
          <p:cNvSpPr txBox="1"/>
          <p:nvPr/>
        </p:nvSpPr>
        <p:spPr>
          <a:xfrm>
            <a:off x="4055964" y="2521729"/>
            <a:ext cx="1149674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Email</a:t>
            </a:r>
          </a:p>
          <a:p>
            <a:pPr>
              <a:lnSpc>
                <a:spcPct val="300000"/>
              </a:lnSpc>
            </a:pPr>
            <a:r>
              <a:rPr lang="en-US" dirty="0"/>
              <a:t>Username</a:t>
            </a:r>
          </a:p>
          <a:p>
            <a:pPr>
              <a:lnSpc>
                <a:spcPct val="300000"/>
              </a:lnSpc>
            </a:pPr>
            <a:r>
              <a:rPr lang="en-US" dirty="0"/>
              <a:t>Password</a:t>
            </a:r>
          </a:p>
        </p:txBody>
      </p:sp>
      <p:sp>
        <p:nvSpPr>
          <p:cNvPr id="36" name="Hình chữ nhật 2">
            <a:extLst>
              <a:ext uri="{FF2B5EF4-FFF2-40B4-BE49-F238E27FC236}">
                <a16:creationId xmlns:a16="http://schemas.microsoft.com/office/drawing/2014/main" id="{A00CCBC6-8CC9-D84A-AD2E-BB13007945D4}"/>
              </a:ext>
            </a:extLst>
          </p:cNvPr>
          <p:cNvSpPr/>
          <p:nvPr/>
        </p:nvSpPr>
        <p:spPr>
          <a:xfrm>
            <a:off x="3659165" y="2319782"/>
            <a:ext cx="4970540" cy="22863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37" name="Hộp Văn bản 3">
            <a:extLst>
              <a:ext uri="{FF2B5EF4-FFF2-40B4-BE49-F238E27FC236}">
                <a16:creationId xmlns:a16="http://schemas.microsoft.com/office/drawing/2014/main" id="{E0D01340-E5F4-1721-6E06-B3067BBCDF45}"/>
              </a:ext>
            </a:extLst>
          </p:cNvPr>
          <p:cNvSpPr txBox="1"/>
          <p:nvPr/>
        </p:nvSpPr>
        <p:spPr>
          <a:xfrm>
            <a:off x="5035798" y="2353739"/>
            <a:ext cx="221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Notification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997090-0418-60AE-2464-00ED258F6741}"/>
              </a:ext>
            </a:extLst>
          </p:cNvPr>
          <p:cNvSpPr txBox="1"/>
          <p:nvPr/>
        </p:nvSpPr>
        <p:spPr>
          <a:xfrm>
            <a:off x="4188643" y="3127324"/>
            <a:ext cx="391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meaning is appended successfully!</a:t>
            </a:r>
            <a:endParaRPr lang="vi-VN" dirty="0"/>
          </a:p>
        </p:txBody>
      </p:sp>
      <p:sp>
        <p:nvSpPr>
          <p:cNvPr id="39" name="Hình chữ nhật 4">
            <a:extLst>
              <a:ext uri="{FF2B5EF4-FFF2-40B4-BE49-F238E27FC236}">
                <a16:creationId xmlns:a16="http://schemas.microsoft.com/office/drawing/2014/main" id="{9E6FA014-5044-187F-BA57-4BF7E490F362}"/>
              </a:ext>
            </a:extLst>
          </p:cNvPr>
          <p:cNvSpPr/>
          <p:nvPr/>
        </p:nvSpPr>
        <p:spPr>
          <a:xfrm>
            <a:off x="5324528" y="3947784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Okay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45340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75018" y="1826651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474EB762-B5D3-00B7-61AA-28F1E275A936}"/>
              </a:ext>
            </a:extLst>
          </p:cNvPr>
          <p:cNvSpPr/>
          <p:nvPr/>
        </p:nvSpPr>
        <p:spPr>
          <a:xfrm>
            <a:off x="0" y="-7732"/>
            <a:ext cx="3949699" cy="686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10CCB7-9223-E7B0-170C-6490BE87DD29}"/>
              </a:ext>
            </a:extLst>
          </p:cNvPr>
          <p:cNvSpPr txBox="1"/>
          <p:nvPr/>
        </p:nvSpPr>
        <p:spPr>
          <a:xfrm>
            <a:off x="1546686" y="26762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MENU</a:t>
            </a:r>
            <a:endParaRPr lang="vi-V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Đường nối Thẳng 6">
            <a:extLst>
              <a:ext uri="{FF2B5EF4-FFF2-40B4-BE49-F238E27FC236}">
                <a16:creationId xmlns:a16="http://schemas.microsoft.com/office/drawing/2014/main" id="{6E1CA955-DDBE-44E8-106A-6FE65B6807E9}"/>
              </a:ext>
            </a:extLst>
          </p:cNvPr>
          <p:cNvCxnSpPr/>
          <p:nvPr/>
        </p:nvCxnSpPr>
        <p:spPr>
          <a:xfrm>
            <a:off x="304798" y="719927"/>
            <a:ext cx="33401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ome - Free web icons">
            <a:extLst>
              <a:ext uri="{FF2B5EF4-FFF2-40B4-BE49-F238E27FC236}">
                <a16:creationId xmlns:a16="http://schemas.microsoft.com/office/drawing/2014/main" id="{D7A451CC-6AC1-F3B4-2BF5-615DD2FA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5" y="1108483"/>
            <a:ext cx="486874" cy="4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6B46C1B-BDB4-ACB4-7F98-46DAB7CE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0168" y="362552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FD63C1A-0CFF-EE5E-29EF-5F331E18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63" y="27839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584A87D-6068-BDB1-08E6-6F971F6E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2" y="5265672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ame icons for free download | Freepik">
            <a:extLst>
              <a:ext uri="{FF2B5EF4-FFF2-40B4-BE49-F238E27FC236}">
                <a16:creationId xmlns:a16="http://schemas.microsoft.com/office/drawing/2014/main" id="{AA0B2C09-D7E3-3B9D-E25E-45816C03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44228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A269B59-EE41-A9BD-4391-B8954799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194229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8B4D95C-0986-5DDE-6A51-98B1B21E3DEF}"/>
              </a:ext>
            </a:extLst>
          </p:cNvPr>
          <p:cNvSpPr txBox="1"/>
          <p:nvPr/>
        </p:nvSpPr>
        <p:spPr>
          <a:xfrm>
            <a:off x="1280029" y="120756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4E2CE8D0-1A52-0C7D-03B8-696DCBAE247F}"/>
              </a:ext>
            </a:extLst>
          </p:cNvPr>
          <p:cNvSpPr txBox="1"/>
          <p:nvPr/>
        </p:nvSpPr>
        <p:spPr>
          <a:xfrm>
            <a:off x="1280029" y="202100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Saved word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F6BA65C4-CFFB-AED6-33FE-885BC88D93CC}"/>
              </a:ext>
            </a:extLst>
          </p:cNvPr>
          <p:cNvSpPr txBox="1"/>
          <p:nvPr/>
        </p:nvSpPr>
        <p:spPr>
          <a:xfrm>
            <a:off x="1280029" y="2877694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 Online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40955CD0-357E-F0B6-A7C8-1227BBEBE53D}"/>
              </a:ext>
            </a:extLst>
          </p:cNvPr>
          <p:cNvSpPr txBox="1"/>
          <p:nvPr/>
        </p:nvSpPr>
        <p:spPr>
          <a:xfrm>
            <a:off x="1309684" y="3686281"/>
            <a:ext cx="175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new words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7AC851E-469B-3CC6-1ADC-83AAA50FDE29}"/>
              </a:ext>
            </a:extLst>
          </p:cNvPr>
          <p:cNvSpPr txBox="1"/>
          <p:nvPr/>
        </p:nvSpPr>
        <p:spPr>
          <a:xfrm>
            <a:off x="1309684" y="448019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Game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67C57D2-6D4F-C6D5-CD11-0C2D4038F0CF}"/>
              </a:ext>
            </a:extLst>
          </p:cNvPr>
          <p:cNvSpPr txBox="1"/>
          <p:nvPr/>
        </p:nvSpPr>
        <p:spPr>
          <a:xfrm>
            <a:off x="1303020" y="528110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7A45F-5455-BD30-CCA4-73E50F20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7" y="60617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785896E9-B5C9-A00F-7D4C-E71C76772E2F}"/>
              </a:ext>
            </a:extLst>
          </p:cNvPr>
          <p:cNvSpPr txBox="1"/>
          <p:nvPr/>
        </p:nvSpPr>
        <p:spPr>
          <a:xfrm>
            <a:off x="1303020" y="6120047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Information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Hình chữ nhật 19">
            <a:extLst>
              <a:ext uri="{FF2B5EF4-FFF2-40B4-BE49-F238E27FC236}">
                <a16:creationId xmlns:a16="http://schemas.microsoft.com/office/drawing/2014/main" id="{E51A719B-1C90-7F11-7ED8-76F9211508C2}"/>
              </a:ext>
            </a:extLst>
          </p:cNvPr>
          <p:cNvSpPr/>
          <p:nvPr/>
        </p:nvSpPr>
        <p:spPr>
          <a:xfrm>
            <a:off x="-8674" y="4263471"/>
            <a:ext cx="4009172" cy="751011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58321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rgbClr val="F2B8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FB12F5-A55A-0097-F9E1-8811057BE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5020" y="823085"/>
            <a:ext cx="630224" cy="410307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156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182BDEF-B554-0AF1-152A-B0B1FED88540}"/>
              </a:ext>
            </a:extLst>
          </p:cNvPr>
          <p:cNvSpPr/>
          <p:nvPr/>
        </p:nvSpPr>
        <p:spPr>
          <a:xfrm>
            <a:off x="468351" y="2526889"/>
            <a:ext cx="11028556" cy="96356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B4315C-F117-A545-19DB-D9F6BA49007B}"/>
              </a:ext>
            </a:extLst>
          </p:cNvPr>
          <p:cNvSpPr/>
          <p:nvPr/>
        </p:nvSpPr>
        <p:spPr>
          <a:xfrm>
            <a:off x="468351" y="3849330"/>
            <a:ext cx="11028556" cy="96356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0D108F7-827A-F58D-368E-6732C8EB0FC0}"/>
              </a:ext>
            </a:extLst>
          </p:cNvPr>
          <p:cNvSpPr/>
          <p:nvPr/>
        </p:nvSpPr>
        <p:spPr>
          <a:xfrm>
            <a:off x="468351" y="5252883"/>
            <a:ext cx="11028556" cy="96356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457A6-14CB-29A2-5FE8-82C71CFB2419}"/>
              </a:ext>
            </a:extLst>
          </p:cNvPr>
          <p:cNvSpPr txBox="1"/>
          <p:nvPr/>
        </p:nvSpPr>
        <p:spPr>
          <a:xfrm>
            <a:off x="468351" y="1582994"/>
            <a:ext cx="6947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Advanced your vocabulary with our games and quizzes.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52B224-DD29-153D-C6E4-DF42ABB5309E}"/>
              </a:ext>
            </a:extLst>
          </p:cNvPr>
          <p:cNvSpPr txBox="1"/>
          <p:nvPr/>
        </p:nvSpPr>
        <p:spPr>
          <a:xfrm>
            <a:off x="2379407" y="2747059"/>
            <a:ext cx="3615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Practice with Flashcard</a:t>
            </a:r>
            <a:endParaRPr lang="vi-VN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F64109-D45D-A00F-E0CF-25015B5F1DE7}"/>
              </a:ext>
            </a:extLst>
          </p:cNvPr>
          <p:cNvSpPr txBox="1"/>
          <p:nvPr/>
        </p:nvSpPr>
        <p:spPr>
          <a:xfrm>
            <a:off x="2379407" y="4069500"/>
            <a:ext cx="2674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Multiple Choices</a:t>
            </a:r>
            <a:endParaRPr lang="vi-VN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BB73EE-D564-4FC4-98CC-BB45B21A0FAB}"/>
              </a:ext>
            </a:extLst>
          </p:cNvPr>
          <p:cNvSpPr txBox="1"/>
          <p:nvPr/>
        </p:nvSpPr>
        <p:spPr>
          <a:xfrm>
            <a:off x="2379407" y="5473053"/>
            <a:ext cx="16129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Hangman</a:t>
            </a:r>
            <a:endParaRPr lang="vi-VN" sz="2800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60004BF-DF9C-E5B9-9311-EEF81B1793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623" y="3963900"/>
            <a:ext cx="712658" cy="712658"/>
          </a:xfrm>
          <a:prstGeom prst="rect">
            <a:avLst/>
          </a:prstGeom>
        </p:spPr>
      </p:pic>
      <p:pic>
        <p:nvPicPr>
          <p:cNvPr id="23" name="Picture 22" descr="A black and white drawing of a diagram&#10;&#10;Description automatically generated">
            <a:extLst>
              <a:ext uri="{FF2B5EF4-FFF2-40B4-BE49-F238E27FC236}">
                <a16:creationId xmlns:a16="http://schemas.microsoft.com/office/drawing/2014/main" id="{DAAFE3B6-11BC-77C0-8DDE-D0BCE6B591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49" y="5392521"/>
            <a:ext cx="1160206" cy="7734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2D64475-8247-29B4-C9F7-075E404FDB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623" y="2646615"/>
            <a:ext cx="712658" cy="712658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EA49902-BAC8-7E7C-0CA1-72C1E1250ACC}"/>
              </a:ext>
            </a:extLst>
          </p:cNvPr>
          <p:cNvSpPr/>
          <p:nvPr/>
        </p:nvSpPr>
        <p:spPr>
          <a:xfrm>
            <a:off x="9556955" y="2747059"/>
            <a:ext cx="1641987" cy="52322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Launch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281BD4C-9AC8-DF02-7A6E-8645F235A7DD}"/>
              </a:ext>
            </a:extLst>
          </p:cNvPr>
          <p:cNvSpPr/>
          <p:nvPr/>
        </p:nvSpPr>
        <p:spPr>
          <a:xfrm>
            <a:off x="9556955" y="4069500"/>
            <a:ext cx="1641987" cy="52322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Launch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BBDADE4-1C14-644C-6A6D-0399E9842577}"/>
              </a:ext>
            </a:extLst>
          </p:cNvPr>
          <p:cNvSpPr/>
          <p:nvPr/>
        </p:nvSpPr>
        <p:spPr>
          <a:xfrm>
            <a:off x="9556955" y="5473053"/>
            <a:ext cx="1641987" cy="52322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Launch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127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75018" y="1826651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474EB762-B5D3-00B7-61AA-28F1E275A936}"/>
              </a:ext>
            </a:extLst>
          </p:cNvPr>
          <p:cNvSpPr/>
          <p:nvPr/>
        </p:nvSpPr>
        <p:spPr>
          <a:xfrm>
            <a:off x="0" y="-7732"/>
            <a:ext cx="3949699" cy="686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10CCB7-9223-E7B0-170C-6490BE87DD29}"/>
              </a:ext>
            </a:extLst>
          </p:cNvPr>
          <p:cNvSpPr txBox="1"/>
          <p:nvPr/>
        </p:nvSpPr>
        <p:spPr>
          <a:xfrm>
            <a:off x="1546686" y="26762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MENU</a:t>
            </a:r>
            <a:endParaRPr lang="vi-V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Đường nối Thẳng 6">
            <a:extLst>
              <a:ext uri="{FF2B5EF4-FFF2-40B4-BE49-F238E27FC236}">
                <a16:creationId xmlns:a16="http://schemas.microsoft.com/office/drawing/2014/main" id="{6E1CA955-DDBE-44E8-106A-6FE65B6807E9}"/>
              </a:ext>
            </a:extLst>
          </p:cNvPr>
          <p:cNvCxnSpPr/>
          <p:nvPr/>
        </p:nvCxnSpPr>
        <p:spPr>
          <a:xfrm>
            <a:off x="304798" y="719927"/>
            <a:ext cx="33401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ome - Free web icons">
            <a:extLst>
              <a:ext uri="{FF2B5EF4-FFF2-40B4-BE49-F238E27FC236}">
                <a16:creationId xmlns:a16="http://schemas.microsoft.com/office/drawing/2014/main" id="{D7A451CC-6AC1-F3B4-2BF5-615DD2FA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5" y="1108483"/>
            <a:ext cx="486874" cy="4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6B46C1B-BDB4-ACB4-7F98-46DAB7CE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0168" y="362552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FD63C1A-0CFF-EE5E-29EF-5F331E18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63" y="27839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584A87D-6068-BDB1-08E6-6F971F6E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2" y="5265672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ame icons for free download | Freepik">
            <a:extLst>
              <a:ext uri="{FF2B5EF4-FFF2-40B4-BE49-F238E27FC236}">
                <a16:creationId xmlns:a16="http://schemas.microsoft.com/office/drawing/2014/main" id="{AA0B2C09-D7E3-3B9D-E25E-45816C03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44228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A269B59-EE41-A9BD-4391-B8954799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194229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8B4D95C-0986-5DDE-6A51-98B1B21E3DEF}"/>
              </a:ext>
            </a:extLst>
          </p:cNvPr>
          <p:cNvSpPr txBox="1"/>
          <p:nvPr/>
        </p:nvSpPr>
        <p:spPr>
          <a:xfrm>
            <a:off x="1280029" y="120756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4E2CE8D0-1A52-0C7D-03B8-696DCBAE247F}"/>
              </a:ext>
            </a:extLst>
          </p:cNvPr>
          <p:cNvSpPr txBox="1"/>
          <p:nvPr/>
        </p:nvSpPr>
        <p:spPr>
          <a:xfrm>
            <a:off x="1280029" y="202100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Saved word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F6BA65C4-CFFB-AED6-33FE-885BC88D93CC}"/>
              </a:ext>
            </a:extLst>
          </p:cNvPr>
          <p:cNvSpPr txBox="1"/>
          <p:nvPr/>
        </p:nvSpPr>
        <p:spPr>
          <a:xfrm>
            <a:off x="1280029" y="2877694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 Online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40955CD0-357E-F0B6-A7C8-1227BBEBE53D}"/>
              </a:ext>
            </a:extLst>
          </p:cNvPr>
          <p:cNvSpPr txBox="1"/>
          <p:nvPr/>
        </p:nvSpPr>
        <p:spPr>
          <a:xfrm>
            <a:off x="1309684" y="3686281"/>
            <a:ext cx="175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new words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7AC851E-469B-3CC6-1ADC-83AAA50FDE29}"/>
              </a:ext>
            </a:extLst>
          </p:cNvPr>
          <p:cNvSpPr txBox="1"/>
          <p:nvPr/>
        </p:nvSpPr>
        <p:spPr>
          <a:xfrm>
            <a:off x="1309684" y="448019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Game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67C57D2-6D4F-C6D5-CD11-0C2D4038F0CF}"/>
              </a:ext>
            </a:extLst>
          </p:cNvPr>
          <p:cNvSpPr txBox="1"/>
          <p:nvPr/>
        </p:nvSpPr>
        <p:spPr>
          <a:xfrm>
            <a:off x="1303020" y="528110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7A45F-5455-BD30-CCA4-73E50F20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7" y="60617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785896E9-B5C9-A00F-7D4C-E71C76772E2F}"/>
              </a:ext>
            </a:extLst>
          </p:cNvPr>
          <p:cNvSpPr txBox="1"/>
          <p:nvPr/>
        </p:nvSpPr>
        <p:spPr>
          <a:xfrm>
            <a:off x="1303020" y="6120047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Information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Hình chữ nhật 19">
            <a:extLst>
              <a:ext uri="{FF2B5EF4-FFF2-40B4-BE49-F238E27FC236}">
                <a16:creationId xmlns:a16="http://schemas.microsoft.com/office/drawing/2014/main" id="{39E88BEC-6CDA-B4C1-4AEB-E51725C28C63}"/>
              </a:ext>
            </a:extLst>
          </p:cNvPr>
          <p:cNvSpPr/>
          <p:nvPr/>
        </p:nvSpPr>
        <p:spPr>
          <a:xfrm>
            <a:off x="-8674" y="5127226"/>
            <a:ext cx="4009172" cy="751011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77286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457A6-14CB-29A2-5FE8-82C71CFB2419}"/>
              </a:ext>
            </a:extLst>
          </p:cNvPr>
          <p:cNvSpPr txBox="1"/>
          <p:nvPr/>
        </p:nvSpPr>
        <p:spPr>
          <a:xfrm>
            <a:off x="3022095" y="1460039"/>
            <a:ext cx="1272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E8B68B-EAED-5455-0017-619AB958BE6A}"/>
              </a:ext>
            </a:extLst>
          </p:cNvPr>
          <p:cNvSpPr txBox="1"/>
          <p:nvPr/>
        </p:nvSpPr>
        <p:spPr>
          <a:xfrm>
            <a:off x="4055964" y="1948640"/>
            <a:ext cx="1501373" cy="1709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⃝ Small</a:t>
            </a:r>
          </a:p>
          <a:p>
            <a:pPr>
              <a:lnSpc>
                <a:spcPct val="150000"/>
              </a:lnSpc>
            </a:pPr>
            <a:r>
              <a:rPr lang="en-US" dirty="0"/>
              <a:t>⃝ Medium</a:t>
            </a:r>
          </a:p>
          <a:p>
            <a:pPr>
              <a:lnSpc>
                <a:spcPct val="150000"/>
              </a:lnSpc>
            </a:pPr>
            <a:r>
              <a:rPr lang="en-US" dirty="0"/>
              <a:t>⃝  Large</a:t>
            </a:r>
          </a:p>
          <a:p>
            <a:pPr>
              <a:lnSpc>
                <a:spcPct val="150000"/>
              </a:lnSpc>
            </a:pPr>
            <a:r>
              <a:rPr lang="en-US" dirty="0"/>
              <a:t>⃝  Very Large</a:t>
            </a:r>
            <a:endParaRPr lang="vi-VN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2628724"/>
            <a:ext cx="2597439" cy="4956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071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8B292E3F-2617-3D0B-B19B-02F8E2E80772}"/>
              </a:ext>
            </a:extLst>
          </p:cNvPr>
          <p:cNvSpPr txBox="1"/>
          <p:nvPr/>
        </p:nvSpPr>
        <p:spPr>
          <a:xfrm>
            <a:off x="3022095" y="1456391"/>
            <a:ext cx="2286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59210D-573E-10AE-5909-6B6EAB51E3E4}"/>
              </a:ext>
            </a:extLst>
          </p:cNvPr>
          <p:cNvSpPr txBox="1"/>
          <p:nvPr/>
        </p:nvSpPr>
        <p:spPr>
          <a:xfrm>
            <a:off x="4055964" y="1944992"/>
            <a:ext cx="1200906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⃝ Man</a:t>
            </a:r>
          </a:p>
          <a:p>
            <a:pPr>
              <a:lnSpc>
                <a:spcPct val="150000"/>
              </a:lnSpc>
            </a:pPr>
            <a:r>
              <a:rPr lang="en-US" dirty="0"/>
              <a:t>⃝ Woman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3055418"/>
            <a:ext cx="2597439" cy="4956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8293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91992A94-C92C-78E3-C2D7-70883394826B}"/>
              </a:ext>
            </a:extLst>
          </p:cNvPr>
          <p:cNvSpPr txBox="1"/>
          <p:nvPr/>
        </p:nvSpPr>
        <p:spPr>
          <a:xfrm>
            <a:off x="3022095" y="1460039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6DD9BC4-47C3-FAE4-D79C-AAF2FDAB467A}"/>
              </a:ext>
            </a:extLst>
          </p:cNvPr>
          <p:cNvSpPr txBox="1"/>
          <p:nvPr/>
        </p:nvSpPr>
        <p:spPr>
          <a:xfrm>
            <a:off x="4055964" y="1948640"/>
            <a:ext cx="923138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⃝ Light</a:t>
            </a:r>
          </a:p>
          <a:p>
            <a:pPr>
              <a:lnSpc>
                <a:spcPct val="150000"/>
              </a:lnSpc>
            </a:pPr>
            <a:r>
              <a:rPr lang="en-US" dirty="0"/>
              <a:t>⃝ Dark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3492878"/>
            <a:ext cx="2597439" cy="4956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1258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457A6-14CB-29A2-5FE8-82C71CFB2419}"/>
              </a:ext>
            </a:extLst>
          </p:cNvPr>
          <p:cNvSpPr txBox="1"/>
          <p:nvPr/>
        </p:nvSpPr>
        <p:spPr>
          <a:xfrm>
            <a:off x="3022095" y="1460039"/>
            <a:ext cx="2300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E8B68B-EAED-5455-0017-619AB958BE6A}"/>
              </a:ext>
            </a:extLst>
          </p:cNvPr>
          <p:cNvSpPr txBox="1"/>
          <p:nvPr/>
        </p:nvSpPr>
        <p:spPr>
          <a:xfrm>
            <a:off x="4055964" y="2521729"/>
            <a:ext cx="2395079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Current password</a:t>
            </a:r>
          </a:p>
          <a:p>
            <a:pPr>
              <a:lnSpc>
                <a:spcPct val="300000"/>
              </a:lnSpc>
            </a:pPr>
            <a:r>
              <a:rPr lang="en-US" dirty="0"/>
              <a:t>New password</a:t>
            </a:r>
          </a:p>
          <a:p>
            <a:pPr>
              <a:lnSpc>
                <a:spcPct val="300000"/>
              </a:lnSpc>
            </a:pPr>
            <a:r>
              <a:rPr lang="en-US" dirty="0"/>
              <a:t>Confirm new password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4377A7-D03F-FBF2-08C8-099BB5B75CC6}"/>
              </a:ext>
            </a:extLst>
          </p:cNvPr>
          <p:cNvSpPr/>
          <p:nvPr/>
        </p:nvSpPr>
        <p:spPr>
          <a:xfrm>
            <a:off x="6562114" y="2822998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4609099"/>
            <a:ext cx="2597439" cy="4956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2D0BBE-D642-202C-B29D-DFDEAF1C547D}"/>
              </a:ext>
            </a:extLst>
          </p:cNvPr>
          <p:cNvSpPr/>
          <p:nvPr/>
        </p:nvSpPr>
        <p:spPr>
          <a:xfrm>
            <a:off x="6562114" y="3635047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EA57AC-827D-D195-A2AA-AC1CA9CD5827}"/>
              </a:ext>
            </a:extLst>
          </p:cNvPr>
          <p:cNvSpPr/>
          <p:nvPr/>
        </p:nvSpPr>
        <p:spPr>
          <a:xfrm>
            <a:off x="6562114" y="4430974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6B28ADF1-AD10-708D-2615-2161C621FDC7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Change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0993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457A6-14CB-29A2-5FE8-82C71CFB2419}"/>
              </a:ext>
            </a:extLst>
          </p:cNvPr>
          <p:cNvSpPr txBox="1"/>
          <p:nvPr/>
        </p:nvSpPr>
        <p:spPr>
          <a:xfrm>
            <a:off x="3022095" y="1460039"/>
            <a:ext cx="2300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E8B68B-EAED-5455-0017-619AB958BE6A}"/>
              </a:ext>
            </a:extLst>
          </p:cNvPr>
          <p:cNvSpPr txBox="1"/>
          <p:nvPr/>
        </p:nvSpPr>
        <p:spPr>
          <a:xfrm>
            <a:off x="4055964" y="2521729"/>
            <a:ext cx="2395079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Current password</a:t>
            </a:r>
          </a:p>
          <a:p>
            <a:pPr>
              <a:lnSpc>
                <a:spcPct val="300000"/>
              </a:lnSpc>
            </a:pPr>
            <a:r>
              <a:rPr lang="en-US" dirty="0"/>
              <a:t>New password</a:t>
            </a:r>
          </a:p>
          <a:p>
            <a:pPr>
              <a:lnSpc>
                <a:spcPct val="300000"/>
              </a:lnSpc>
            </a:pPr>
            <a:r>
              <a:rPr lang="en-US" dirty="0"/>
              <a:t>Confirm new password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4377A7-D03F-FBF2-08C8-099BB5B75CC6}"/>
              </a:ext>
            </a:extLst>
          </p:cNvPr>
          <p:cNvSpPr/>
          <p:nvPr/>
        </p:nvSpPr>
        <p:spPr>
          <a:xfrm>
            <a:off x="6562114" y="2822998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4609099"/>
            <a:ext cx="2597439" cy="4956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2D0BBE-D642-202C-B29D-DFDEAF1C547D}"/>
              </a:ext>
            </a:extLst>
          </p:cNvPr>
          <p:cNvSpPr/>
          <p:nvPr/>
        </p:nvSpPr>
        <p:spPr>
          <a:xfrm>
            <a:off x="6562114" y="3635047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EA57AC-827D-D195-A2AA-AC1CA9CD5827}"/>
              </a:ext>
            </a:extLst>
          </p:cNvPr>
          <p:cNvSpPr/>
          <p:nvPr/>
        </p:nvSpPr>
        <p:spPr>
          <a:xfrm>
            <a:off x="6562114" y="4430974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6B28ADF1-AD10-708D-2615-2161C621FDC7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Change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Hình chữ nhật 1">
            <a:extLst>
              <a:ext uri="{FF2B5EF4-FFF2-40B4-BE49-F238E27FC236}">
                <a16:creationId xmlns:a16="http://schemas.microsoft.com/office/drawing/2014/main" id="{FF4910F3-66FA-981E-10DE-6D2E2B2CA217}"/>
              </a:ext>
            </a:extLst>
          </p:cNvPr>
          <p:cNvSpPr/>
          <p:nvPr/>
        </p:nvSpPr>
        <p:spPr>
          <a:xfrm>
            <a:off x="-50799" y="1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0" name="Hình chữ nhật 2">
            <a:extLst>
              <a:ext uri="{FF2B5EF4-FFF2-40B4-BE49-F238E27FC236}">
                <a16:creationId xmlns:a16="http://schemas.microsoft.com/office/drawing/2014/main" id="{1E354D17-EB98-8D5D-2A31-E72B51FD9D98}"/>
              </a:ext>
            </a:extLst>
          </p:cNvPr>
          <p:cNvSpPr/>
          <p:nvPr/>
        </p:nvSpPr>
        <p:spPr>
          <a:xfrm>
            <a:off x="3659165" y="2319782"/>
            <a:ext cx="4970540" cy="22863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1" name="Hộp Văn bản 3">
            <a:extLst>
              <a:ext uri="{FF2B5EF4-FFF2-40B4-BE49-F238E27FC236}">
                <a16:creationId xmlns:a16="http://schemas.microsoft.com/office/drawing/2014/main" id="{73A72657-6B9E-B89C-F364-AD1166965F16}"/>
              </a:ext>
            </a:extLst>
          </p:cNvPr>
          <p:cNvSpPr txBox="1"/>
          <p:nvPr/>
        </p:nvSpPr>
        <p:spPr>
          <a:xfrm>
            <a:off x="5035798" y="2353739"/>
            <a:ext cx="221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Notification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02E2E1-EC1C-34EE-F5BF-0875786D8133}"/>
              </a:ext>
            </a:extLst>
          </p:cNvPr>
          <p:cNvSpPr txBox="1"/>
          <p:nvPr/>
        </p:nvSpPr>
        <p:spPr>
          <a:xfrm>
            <a:off x="4178961" y="3126091"/>
            <a:ext cx="3930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password is updated successfully!</a:t>
            </a:r>
            <a:endParaRPr lang="vi-VN" dirty="0"/>
          </a:p>
        </p:txBody>
      </p:sp>
      <p:sp>
        <p:nvSpPr>
          <p:cNvPr id="15" name="Hình chữ nhật 4">
            <a:extLst>
              <a:ext uri="{FF2B5EF4-FFF2-40B4-BE49-F238E27FC236}">
                <a16:creationId xmlns:a16="http://schemas.microsoft.com/office/drawing/2014/main" id="{A4B2BC9F-91D7-7D64-39E1-42F2FBE0CBD2}"/>
              </a:ext>
            </a:extLst>
          </p:cNvPr>
          <p:cNvSpPr/>
          <p:nvPr/>
        </p:nvSpPr>
        <p:spPr>
          <a:xfrm>
            <a:off x="5372963" y="3947784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Okay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8974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38F468-C724-FE8F-8798-BB91BF9F28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84952"/>
            <a:ext cx="12192000" cy="25926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AA41C6-2378-6420-C636-2FF3E7E771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011946"/>
            <a:ext cx="12192000" cy="18460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4F797E0-0B4A-5160-9C87-39DD55AE1E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0" y="682549"/>
            <a:ext cx="12192000" cy="2011669"/>
          </a:xfrm>
          <a:prstGeom prst="rect">
            <a:avLst/>
          </a:prstGeom>
        </p:spPr>
      </p:pic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D6EB79AB-3A77-09AF-14F4-9F34C7B2382D}"/>
              </a:ext>
            </a:extLst>
          </p:cNvPr>
          <p:cNvSpPr/>
          <p:nvPr/>
        </p:nvSpPr>
        <p:spPr>
          <a:xfrm>
            <a:off x="11839904" y="893515"/>
            <a:ext cx="220974" cy="220974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E7EA04A-1039-4B23-5ECA-6DBC6D15EC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616826"/>
            <a:ext cx="1184538" cy="55499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6E46172-6871-D702-0139-F93C4FFEF6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7346" y="4193508"/>
            <a:ext cx="1375058" cy="49700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24FF66B-AF91-74D0-A493-DE49153D8C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2687" y="2763419"/>
            <a:ext cx="5063236" cy="1394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10844EE-225C-CD09-3E56-D263F902B6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2687" y="3387213"/>
            <a:ext cx="5408702" cy="56026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3F09E9E-91BA-79C9-198A-FAD8CCD2F6F8}"/>
              </a:ext>
            </a:extLst>
          </p:cNvPr>
          <p:cNvSpPr txBox="1"/>
          <p:nvPr/>
        </p:nvSpPr>
        <p:spPr>
          <a:xfrm>
            <a:off x="12295613" y="773930"/>
            <a:ext cx="20647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nếu</a:t>
            </a:r>
            <a:r>
              <a:rPr lang="en-US" dirty="0"/>
              <a:t> click </a:t>
            </a:r>
            <a:r>
              <a:rPr lang="en-US" dirty="0" err="1"/>
              <a:t>vào</a:t>
            </a:r>
            <a:r>
              <a:rPr lang="en-US" dirty="0"/>
              <a:t> x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nhảy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điển</a:t>
            </a:r>
            <a:r>
              <a:rPr lang="en-US" dirty="0"/>
              <a:t> (</a:t>
            </a:r>
            <a:r>
              <a:rPr lang="en-US" dirty="0" err="1"/>
              <a:t>như</a:t>
            </a:r>
            <a:r>
              <a:rPr lang="en-US" dirty="0"/>
              <a:t> slide </a:t>
            </a:r>
            <a:r>
              <a:rPr lang="en-US" dirty="0" err="1"/>
              <a:t>dưới</a:t>
            </a:r>
            <a:r>
              <a:rPr lang="en-US" dirty="0"/>
              <a:t>)</a:t>
            </a:r>
            <a:endParaRPr lang="vi-VN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DF6601-B847-D1C4-9626-F3B906A65FDF}"/>
              </a:ext>
            </a:extLst>
          </p:cNvPr>
          <p:cNvSpPr txBox="1"/>
          <p:nvPr/>
        </p:nvSpPr>
        <p:spPr>
          <a:xfrm>
            <a:off x="12192000" y="3951853"/>
            <a:ext cx="20647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nếu</a:t>
            </a:r>
            <a:r>
              <a:rPr lang="en-US" dirty="0"/>
              <a:t> click </a:t>
            </a:r>
            <a:r>
              <a:rPr lang="en-US" dirty="0" err="1"/>
              <a:t>vào</a:t>
            </a:r>
            <a:r>
              <a:rPr lang="en-US" dirty="0"/>
              <a:t> about this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ở scene </a:t>
            </a:r>
            <a:r>
              <a:rPr lang="en-US" dirty="0" err="1"/>
              <a:t>như</a:t>
            </a:r>
            <a:r>
              <a:rPr lang="en-US" dirty="0"/>
              <a:t> slide </a:t>
            </a:r>
            <a:r>
              <a:rPr lang="en-US" dirty="0" err="1"/>
              <a:t>dưới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9045570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457A6-14CB-29A2-5FE8-82C71CFB2419}"/>
              </a:ext>
            </a:extLst>
          </p:cNvPr>
          <p:cNvSpPr txBox="1"/>
          <p:nvPr/>
        </p:nvSpPr>
        <p:spPr>
          <a:xfrm>
            <a:off x="3022095" y="1460039"/>
            <a:ext cx="1985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E8B68B-EAED-5455-0017-619AB958BE6A}"/>
              </a:ext>
            </a:extLst>
          </p:cNvPr>
          <p:cNvSpPr txBox="1"/>
          <p:nvPr/>
        </p:nvSpPr>
        <p:spPr>
          <a:xfrm>
            <a:off x="4055964" y="2521729"/>
            <a:ext cx="1149674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Email</a:t>
            </a:r>
          </a:p>
          <a:p>
            <a:pPr>
              <a:lnSpc>
                <a:spcPct val="300000"/>
              </a:lnSpc>
            </a:pPr>
            <a:r>
              <a:rPr lang="en-US" dirty="0"/>
              <a:t>Username</a:t>
            </a:r>
          </a:p>
          <a:p>
            <a:pPr>
              <a:lnSpc>
                <a:spcPct val="300000"/>
              </a:lnSpc>
            </a:pPr>
            <a:r>
              <a:rPr lang="en-US" dirty="0"/>
              <a:t>Password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4377A7-D03F-FBF2-08C8-099BB5B75CC6}"/>
              </a:ext>
            </a:extLst>
          </p:cNvPr>
          <p:cNvSpPr/>
          <p:nvPr/>
        </p:nvSpPr>
        <p:spPr>
          <a:xfrm>
            <a:off x="5451069" y="2822998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5011275"/>
            <a:ext cx="2597439" cy="49569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C1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C1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2D0BBE-D642-202C-B29D-DFDEAF1C547D}"/>
              </a:ext>
            </a:extLst>
          </p:cNvPr>
          <p:cNvSpPr/>
          <p:nvPr/>
        </p:nvSpPr>
        <p:spPr>
          <a:xfrm>
            <a:off x="5451069" y="3635047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EA57AC-827D-D195-A2AA-AC1CA9CD5827}"/>
              </a:ext>
            </a:extLst>
          </p:cNvPr>
          <p:cNvSpPr/>
          <p:nvPr/>
        </p:nvSpPr>
        <p:spPr>
          <a:xfrm>
            <a:off x="5451069" y="4430974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BE95E-A8E7-A5CC-B1CA-511F3ABE7ACD}"/>
              </a:ext>
            </a:extLst>
          </p:cNvPr>
          <p:cNvSpPr txBox="1"/>
          <p:nvPr/>
        </p:nvSpPr>
        <p:spPr>
          <a:xfrm>
            <a:off x="3034303" y="1495833"/>
            <a:ext cx="5073953" cy="77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Please enter your account information to continue:</a:t>
            </a:r>
          </a:p>
        </p:txBody>
      </p:sp>
      <p:sp>
        <p:nvSpPr>
          <p:cNvPr id="7" name="Hình chữ nhật 4">
            <a:extLst>
              <a:ext uri="{FF2B5EF4-FFF2-40B4-BE49-F238E27FC236}">
                <a16:creationId xmlns:a16="http://schemas.microsoft.com/office/drawing/2014/main" id="{527FAB20-AF03-C551-5811-36C8F6F964DB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Next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4801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457A6-14CB-29A2-5FE8-82C71CFB2419}"/>
              </a:ext>
            </a:extLst>
          </p:cNvPr>
          <p:cNvSpPr txBox="1"/>
          <p:nvPr/>
        </p:nvSpPr>
        <p:spPr>
          <a:xfrm>
            <a:off x="3022095" y="1460039"/>
            <a:ext cx="1985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E8B68B-EAED-5455-0017-619AB958BE6A}"/>
              </a:ext>
            </a:extLst>
          </p:cNvPr>
          <p:cNvSpPr txBox="1"/>
          <p:nvPr/>
        </p:nvSpPr>
        <p:spPr>
          <a:xfrm>
            <a:off x="4055964" y="2521729"/>
            <a:ext cx="1149674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Email</a:t>
            </a:r>
          </a:p>
          <a:p>
            <a:pPr>
              <a:lnSpc>
                <a:spcPct val="300000"/>
              </a:lnSpc>
            </a:pPr>
            <a:r>
              <a:rPr lang="en-US" dirty="0"/>
              <a:t>Username</a:t>
            </a:r>
          </a:p>
          <a:p>
            <a:pPr>
              <a:lnSpc>
                <a:spcPct val="300000"/>
              </a:lnSpc>
            </a:pPr>
            <a:r>
              <a:rPr lang="en-US" dirty="0"/>
              <a:t>Password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4377A7-D03F-FBF2-08C8-099BB5B75CC6}"/>
              </a:ext>
            </a:extLst>
          </p:cNvPr>
          <p:cNvSpPr/>
          <p:nvPr/>
        </p:nvSpPr>
        <p:spPr>
          <a:xfrm>
            <a:off x="5451069" y="2822998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5011275"/>
            <a:ext cx="2597439" cy="49569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C1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C1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2D0BBE-D642-202C-B29D-DFDEAF1C547D}"/>
              </a:ext>
            </a:extLst>
          </p:cNvPr>
          <p:cNvSpPr/>
          <p:nvPr/>
        </p:nvSpPr>
        <p:spPr>
          <a:xfrm>
            <a:off x="5451069" y="3635047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EA57AC-827D-D195-A2AA-AC1CA9CD5827}"/>
              </a:ext>
            </a:extLst>
          </p:cNvPr>
          <p:cNvSpPr/>
          <p:nvPr/>
        </p:nvSpPr>
        <p:spPr>
          <a:xfrm>
            <a:off x="5451069" y="4430974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BE95E-A8E7-A5CC-B1CA-511F3ABE7ACD}"/>
              </a:ext>
            </a:extLst>
          </p:cNvPr>
          <p:cNvSpPr txBox="1"/>
          <p:nvPr/>
        </p:nvSpPr>
        <p:spPr>
          <a:xfrm>
            <a:off x="3034303" y="1495833"/>
            <a:ext cx="5073953" cy="77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Please enter your account information to continue:</a:t>
            </a:r>
          </a:p>
        </p:txBody>
      </p:sp>
      <p:sp>
        <p:nvSpPr>
          <p:cNvPr id="7" name="Hình chữ nhật 4">
            <a:extLst>
              <a:ext uri="{FF2B5EF4-FFF2-40B4-BE49-F238E27FC236}">
                <a16:creationId xmlns:a16="http://schemas.microsoft.com/office/drawing/2014/main" id="{527FAB20-AF03-C551-5811-36C8F6F964DB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Next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Hình chữ nhật 1">
            <a:extLst>
              <a:ext uri="{FF2B5EF4-FFF2-40B4-BE49-F238E27FC236}">
                <a16:creationId xmlns:a16="http://schemas.microsoft.com/office/drawing/2014/main" id="{11A2E976-2BDB-2514-D0C0-789AB9786694}"/>
              </a:ext>
            </a:extLst>
          </p:cNvPr>
          <p:cNvSpPr/>
          <p:nvPr/>
        </p:nvSpPr>
        <p:spPr>
          <a:xfrm>
            <a:off x="-50799" y="1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1" name="Hình chữ nhật 2">
            <a:extLst>
              <a:ext uri="{FF2B5EF4-FFF2-40B4-BE49-F238E27FC236}">
                <a16:creationId xmlns:a16="http://schemas.microsoft.com/office/drawing/2014/main" id="{8A5A32D1-F1F9-7B79-4342-6867FA4C2F90}"/>
              </a:ext>
            </a:extLst>
          </p:cNvPr>
          <p:cNvSpPr/>
          <p:nvPr/>
        </p:nvSpPr>
        <p:spPr>
          <a:xfrm>
            <a:off x="1509902" y="1660994"/>
            <a:ext cx="9233566" cy="35244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23DD33CE-DB3D-C8A0-91CE-6B3ABD0A48C3}"/>
              </a:ext>
            </a:extLst>
          </p:cNvPr>
          <p:cNvSpPr/>
          <p:nvPr/>
        </p:nvSpPr>
        <p:spPr>
          <a:xfrm>
            <a:off x="10378153" y="1759639"/>
            <a:ext cx="220974" cy="220974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Hộp Văn bản 3">
            <a:extLst>
              <a:ext uri="{FF2B5EF4-FFF2-40B4-BE49-F238E27FC236}">
                <a16:creationId xmlns:a16="http://schemas.microsoft.com/office/drawing/2014/main" id="{B9EA961E-592A-CEEF-0983-6A9D90FF15E0}"/>
              </a:ext>
            </a:extLst>
          </p:cNvPr>
          <p:cNvSpPr txBox="1"/>
          <p:nvPr/>
        </p:nvSpPr>
        <p:spPr>
          <a:xfrm>
            <a:off x="5280969" y="1749108"/>
            <a:ext cx="16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Warning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D951F1-B46D-14AA-1215-010182542FBA}"/>
              </a:ext>
            </a:extLst>
          </p:cNvPr>
          <p:cNvSpPr txBox="1"/>
          <p:nvPr/>
        </p:nvSpPr>
        <p:spPr>
          <a:xfrm>
            <a:off x="1696495" y="3118494"/>
            <a:ext cx="882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Once you confirm delete your account, all of your data will be lost. Do you want to continue?</a:t>
            </a:r>
            <a:endParaRPr lang="vi-VN" dirty="0"/>
          </a:p>
        </p:txBody>
      </p:sp>
      <p:sp>
        <p:nvSpPr>
          <p:cNvPr id="17" name="Hình chữ nhật 4">
            <a:extLst>
              <a:ext uri="{FF2B5EF4-FFF2-40B4-BE49-F238E27FC236}">
                <a16:creationId xmlns:a16="http://schemas.microsoft.com/office/drawing/2014/main" id="{C37E3A63-42D6-ED90-9DC0-7D568F2CFC19}"/>
              </a:ext>
            </a:extLst>
          </p:cNvPr>
          <p:cNvSpPr/>
          <p:nvPr/>
        </p:nvSpPr>
        <p:spPr>
          <a:xfrm>
            <a:off x="8893842" y="4514566"/>
            <a:ext cx="1542944" cy="3886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Confirm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Hình chữ nhật 4">
            <a:extLst>
              <a:ext uri="{FF2B5EF4-FFF2-40B4-BE49-F238E27FC236}">
                <a16:creationId xmlns:a16="http://schemas.microsoft.com/office/drawing/2014/main" id="{D1A42320-438E-FA71-486F-03365C4CB43F}"/>
              </a:ext>
            </a:extLst>
          </p:cNvPr>
          <p:cNvSpPr/>
          <p:nvPr/>
        </p:nvSpPr>
        <p:spPr>
          <a:xfrm>
            <a:off x="7105467" y="4514566"/>
            <a:ext cx="1542944" cy="3886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Back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2162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457A6-14CB-29A2-5FE8-82C71CFB2419}"/>
              </a:ext>
            </a:extLst>
          </p:cNvPr>
          <p:cNvSpPr txBox="1"/>
          <p:nvPr/>
        </p:nvSpPr>
        <p:spPr>
          <a:xfrm>
            <a:off x="3022095" y="1460039"/>
            <a:ext cx="1985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E8B68B-EAED-5455-0017-619AB958BE6A}"/>
              </a:ext>
            </a:extLst>
          </p:cNvPr>
          <p:cNvSpPr txBox="1"/>
          <p:nvPr/>
        </p:nvSpPr>
        <p:spPr>
          <a:xfrm>
            <a:off x="4055964" y="2521729"/>
            <a:ext cx="1149674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Email</a:t>
            </a:r>
          </a:p>
          <a:p>
            <a:pPr>
              <a:lnSpc>
                <a:spcPct val="300000"/>
              </a:lnSpc>
            </a:pPr>
            <a:r>
              <a:rPr lang="en-US" dirty="0"/>
              <a:t>Username</a:t>
            </a:r>
          </a:p>
          <a:p>
            <a:pPr>
              <a:lnSpc>
                <a:spcPct val="300000"/>
              </a:lnSpc>
            </a:pPr>
            <a:r>
              <a:rPr lang="en-US" dirty="0"/>
              <a:t>Password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4377A7-D03F-FBF2-08C8-099BB5B75CC6}"/>
              </a:ext>
            </a:extLst>
          </p:cNvPr>
          <p:cNvSpPr/>
          <p:nvPr/>
        </p:nvSpPr>
        <p:spPr>
          <a:xfrm>
            <a:off x="5451069" y="2822998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5011275"/>
            <a:ext cx="2597439" cy="49569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C1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C1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2D0BBE-D642-202C-B29D-DFDEAF1C547D}"/>
              </a:ext>
            </a:extLst>
          </p:cNvPr>
          <p:cNvSpPr/>
          <p:nvPr/>
        </p:nvSpPr>
        <p:spPr>
          <a:xfrm>
            <a:off x="5451069" y="3635047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EA57AC-827D-D195-A2AA-AC1CA9CD5827}"/>
              </a:ext>
            </a:extLst>
          </p:cNvPr>
          <p:cNvSpPr/>
          <p:nvPr/>
        </p:nvSpPr>
        <p:spPr>
          <a:xfrm>
            <a:off x="5451069" y="4430974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BE95E-A8E7-A5CC-B1CA-511F3ABE7ACD}"/>
              </a:ext>
            </a:extLst>
          </p:cNvPr>
          <p:cNvSpPr txBox="1"/>
          <p:nvPr/>
        </p:nvSpPr>
        <p:spPr>
          <a:xfrm>
            <a:off x="3034303" y="1495833"/>
            <a:ext cx="5073953" cy="77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Please enter your account information to continue:</a:t>
            </a:r>
          </a:p>
        </p:txBody>
      </p:sp>
      <p:sp>
        <p:nvSpPr>
          <p:cNvPr id="7" name="Hình chữ nhật 4">
            <a:extLst>
              <a:ext uri="{FF2B5EF4-FFF2-40B4-BE49-F238E27FC236}">
                <a16:creationId xmlns:a16="http://schemas.microsoft.com/office/drawing/2014/main" id="{527FAB20-AF03-C551-5811-36C8F6F964DB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Next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Hình chữ nhật 1">
            <a:extLst>
              <a:ext uri="{FF2B5EF4-FFF2-40B4-BE49-F238E27FC236}">
                <a16:creationId xmlns:a16="http://schemas.microsoft.com/office/drawing/2014/main" id="{11A2E976-2BDB-2514-D0C0-789AB9786694}"/>
              </a:ext>
            </a:extLst>
          </p:cNvPr>
          <p:cNvSpPr/>
          <p:nvPr/>
        </p:nvSpPr>
        <p:spPr>
          <a:xfrm>
            <a:off x="-50799" y="1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1" name="Hình chữ nhật 2">
            <a:extLst>
              <a:ext uri="{FF2B5EF4-FFF2-40B4-BE49-F238E27FC236}">
                <a16:creationId xmlns:a16="http://schemas.microsoft.com/office/drawing/2014/main" id="{8A5A32D1-F1F9-7B79-4342-6867FA4C2F90}"/>
              </a:ext>
            </a:extLst>
          </p:cNvPr>
          <p:cNvSpPr/>
          <p:nvPr/>
        </p:nvSpPr>
        <p:spPr>
          <a:xfrm>
            <a:off x="3659165" y="2319782"/>
            <a:ext cx="4970540" cy="22863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5" name="Hộp Văn bản 3">
            <a:extLst>
              <a:ext uri="{FF2B5EF4-FFF2-40B4-BE49-F238E27FC236}">
                <a16:creationId xmlns:a16="http://schemas.microsoft.com/office/drawing/2014/main" id="{B9EA961E-592A-CEEF-0983-6A9D90FF15E0}"/>
              </a:ext>
            </a:extLst>
          </p:cNvPr>
          <p:cNvSpPr txBox="1"/>
          <p:nvPr/>
        </p:nvSpPr>
        <p:spPr>
          <a:xfrm>
            <a:off x="5035798" y="2353739"/>
            <a:ext cx="221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Notification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D951F1-B46D-14AA-1215-010182542FBA}"/>
              </a:ext>
            </a:extLst>
          </p:cNvPr>
          <p:cNvSpPr txBox="1"/>
          <p:nvPr/>
        </p:nvSpPr>
        <p:spPr>
          <a:xfrm>
            <a:off x="4346443" y="3126091"/>
            <a:ext cx="3595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account is deleted successfully!</a:t>
            </a:r>
            <a:endParaRPr lang="vi-VN" dirty="0"/>
          </a:p>
        </p:txBody>
      </p:sp>
      <p:sp>
        <p:nvSpPr>
          <p:cNvPr id="17" name="Hình chữ nhật 4">
            <a:extLst>
              <a:ext uri="{FF2B5EF4-FFF2-40B4-BE49-F238E27FC236}">
                <a16:creationId xmlns:a16="http://schemas.microsoft.com/office/drawing/2014/main" id="{C37E3A63-42D6-ED90-9DC0-7D568F2CFC19}"/>
              </a:ext>
            </a:extLst>
          </p:cNvPr>
          <p:cNvSpPr/>
          <p:nvPr/>
        </p:nvSpPr>
        <p:spPr>
          <a:xfrm>
            <a:off x="5324528" y="3947784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Okay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57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 descr="Ảnh có chứa mờ, Nhiều màu sắc, màu xanh lam, màu xanh lá cây&#10;&#10;Mô tả được tạo tự động">
            <a:extLst>
              <a:ext uri="{FF2B5EF4-FFF2-40B4-BE49-F238E27FC236}">
                <a16:creationId xmlns:a16="http://schemas.microsoft.com/office/drawing/2014/main" id="{A91F2F4A-5C59-4623-5A49-1E0DB644E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9100" y="-914400"/>
            <a:ext cx="13030200" cy="8686800"/>
          </a:xfrm>
          <a:prstGeom prst="rect">
            <a:avLst/>
          </a:prstGeom>
        </p:spPr>
      </p:pic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DFABBFF2-666C-05FA-01C8-7F4DD8FAEC4F}"/>
              </a:ext>
            </a:extLst>
          </p:cNvPr>
          <p:cNvSpPr/>
          <p:nvPr/>
        </p:nvSpPr>
        <p:spPr>
          <a:xfrm>
            <a:off x="3259873" y="479502"/>
            <a:ext cx="5672254" cy="58655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Hình ảnh 7" descr="Ảnh có chứa Đồ họa, Hình chữ nhật, thiết kế&#10;&#10;Mô tả được tạo tự động">
            <a:extLst>
              <a:ext uri="{FF2B5EF4-FFF2-40B4-BE49-F238E27FC236}">
                <a16:creationId xmlns:a16="http://schemas.microsoft.com/office/drawing/2014/main" id="{624383AB-7A70-9716-AAB7-5363951153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083" y="5595163"/>
            <a:ext cx="639336" cy="639336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8B31A7A3-3C03-9BE0-118B-37A30CB2A06D}"/>
              </a:ext>
            </a:extLst>
          </p:cNvPr>
          <p:cNvSpPr txBox="1"/>
          <p:nvPr/>
        </p:nvSpPr>
        <p:spPr>
          <a:xfrm>
            <a:off x="3988419" y="5730165"/>
            <a:ext cx="1954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 – Viet Dictionary</a:t>
            </a:r>
            <a:endParaRPr lang="vi-VN" sz="1400" b="1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D92F8042-CB82-B61B-694A-3CE1CD09A88C}"/>
              </a:ext>
            </a:extLst>
          </p:cNvPr>
          <p:cNvSpPr txBox="1"/>
          <p:nvPr/>
        </p:nvSpPr>
        <p:spPr>
          <a:xfrm>
            <a:off x="5217394" y="1262837"/>
            <a:ext cx="1757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Welcome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" name="Đường nối Thẳng 11">
            <a:extLst>
              <a:ext uri="{FF2B5EF4-FFF2-40B4-BE49-F238E27FC236}">
                <a16:creationId xmlns:a16="http://schemas.microsoft.com/office/drawing/2014/main" id="{5FC53DE0-F843-8EFB-E447-5CE61FC96DBC}"/>
              </a:ext>
            </a:extLst>
          </p:cNvPr>
          <p:cNvCxnSpPr/>
          <p:nvPr/>
        </p:nvCxnSpPr>
        <p:spPr>
          <a:xfrm>
            <a:off x="3612995" y="3429000"/>
            <a:ext cx="488423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63C555DB-8F40-A75F-6911-4755E43D4524}"/>
              </a:ext>
            </a:extLst>
          </p:cNvPr>
          <p:cNvSpPr txBox="1"/>
          <p:nvPr/>
        </p:nvSpPr>
        <p:spPr>
          <a:xfrm>
            <a:off x="3612995" y="298224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Password</a:t>
            </a:r>
            <a:endParaRPr lang="vi-VN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9A55BD47-38E0-D937-CF44-68B277E184A0}"/>
              </a:ext>
            </a:extLst>
          </p:cNvPr>
          <p:cNvSpPr txBox="1"/>
          <p:nvPr/>
        </p:nvSpPr>
        <p:spPr>
          <a:xfrm>
            <a:off x="3612995" y="5049648"/>
            <a:ext cx="3265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You don’t have any accounts? </a:t>
            </a:r>
            <a:r>
              <a:rPr lang="en-US" sz="1400" dirty="0">
                <a:solidFill>
                  <a:srgbClr val="0070C0"/>
                </a:solidFill>
              </a:rPr>
              <a:t>Create one!</a:t>
            </a:r>
            <a:endParaRPr lang="vi-VN" sz="1400" dirty="0">
              <a:solidFill>
                <a:srgbClr val="0070C0"/>
              </a:solidFill>
            </a:endParaRPr>
          </a:p>
        </p:txBody>
      </p:sp>
      <p:sp>
        <p:nvSpPr>
          <p:cNvPr id="15" name="Hình chữ nhật 14">
            <a:extLst>
              <a:ext uri="{FF2B5EF4-FFF2-40B4-BE49-F238E27FC236}">
                <a16:creationId xmlns:a16="http://schemas.microsoft.com/office/drawing/2014/main" id="{32A67053-7942-7DCF-0A4D-E51B158FE468}"/>
              </a:ext>
            </a:extLst>
          </p:cNvPr>
          <p:cNvSpPr/>
          <p:nvPr/>
        </p:nvSpPr>
        <p:spPr>
          <a:xfrm>
            <a:off x="4577575" y="3696032"/>
            <a:ext cx="2955073" cy="4134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Sign in</a:t>
            </a:r>
            <a:endParaRPr lang="vi-VN" sz="1600" dirty="0"/>
          </a:p>
        </p:txBody>
      </p:sp>
      <p:pic>
        <p:nvPicPr>
          <p:cNvPr id="17" name="Hình ảnh 16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C4835716-659C-10EE-C02E-EBEFF3E57A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795" y="62966"/>
            <a:ext cx="1308410" cy="1308410"/>
          </a:xfrm>
          <a:prstGeom prst="rect">
            <a:avLst/>
          </a:prstGeom>
        </p:spPr>
      </p:pic>
      <p:cxnSp>
        <p:nvCxnSpPr>
          <p:cNvPr id="18" name="Đường nối Thẳng 17">
            <a:extLst>
              <a:ext uri="{FF2B5EF4-FFF2-40B4-BE49-F238E27FC236}">
                <a16:creationId xmlns:a16="http://schemas.microsoft.com/office/drawing/2014/main" id="{DDE91704-7A19-D41D-F6A3-5B782DE84E17}"/>
              </a:ext>
            </a:extLst>
          </p:cNvPr>
          <p:cNvCxnSpPr/>
          <p:nvPr/>
        </p:nvCxnSpPr>
        <p:spPr>
          <a:xfrm>
            <a:off x="3612995" y="2508872"/>
            <a:ext cx="488423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84D9F767-B9F4-DA4F-F0DF-22D5B2AFB6BC}"/>
              </a:ext>
            </a:extLst>
          </p:cNvPr>
          <p:cNvSpPr txBox="1"/>
          <p:nvPr/>
        </p:nvSpPr>
        <p:spPr>
          <a:xfrm>
            <a:off x="3612995" y="206211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Email</a:t>
            </a:r>
            <a:endParaRPr lang="vi-VN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65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/>
      <p:bldP spid="13" grpId="0"/>
      <p:bldP spid="14" grpId="0"/>
      <p:bldP spid="15" grpId="0" animBg="1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 words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01905" y="1398177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1026" name="Picture 2" descr="Premium Vector | Welcoming chatbot character support automated service  vector illustration">
            <a:extLst>
              <a:ext uri="{FF2B5EF4-FFF2-40B4-BE49-F238E27FC236}">
                <a16:creationId xmlns:a16="http://schemas.microsoft.com/office/drawing/2014/main" id="{92EA9016-5652-A3AB-F699-FD63FB72F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124" y="1736731"/>
            <a:ext cx="4521970" cy="355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C59433-590E-1A41-47D2-2EA9ECEDB87D}"/>
              </a:ext>
            </a:extLst>
          </p:cNvPr>
          <p:cNvSpPr txBox="1"/>
          <p:nvPr/>
        </p:nvSpPr>
        <p:spPr>
          <a:xfrm>
            <a:off x="6174540" y="5469873"/>
            <a:ext cx="3639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Search something</a:t>
            </a:r>
            <a:endParaRPr lang="vi-VN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972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  <a:endParaRPr lang="vi-VN" dirty="0">
              <a:solidFill>
                <a:schemeClr val="tx1"/>
              </a:solidFill>
            </a:endParaRPr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01905" y="1398177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D9169C9B-E3B2-9483-1CBC-EFF539FF1684}"/>
              </a:ext>
            </a:extLst>
          </p:cNvPr>
          <p:cNvSpPr/>
          <p:nvPr/>
        </p:nvSpPr>
        <p:spPr>
          <a:xfrm>
            <a:off x="3803655" y="2010786"/>
            <a:ext cx="108154" cy="108154"/>
          </a:xfrm>
          <a:prstGeom prst="star5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" name="Picture 3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265B0525-49FA-FE53-98EF-E55BEB376D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917343"/>
            <a:ext cx="199346" cy="2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423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  <a:endParaRPr lang="vi-VN" dirty="0">
              <a:solidFill>
                <a:schemeClr val="tx1"/>
              </a:solidFill>
            </a:endParaRPr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01905" y="1398177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D9169C9B-E3B2-9483-1CBC-EFF539FF1684}"/>
              </a:ext>
            </a:extLst>
          </p:cNvPr>
          <p:cNvSpPr/>
          <p:nvPr/>
        </p:nvSpPr>
        <p:spPr>
          <a:xfrm>
            <a:off x="3803655" y="2010786"/>
            <a:ext cx="108154" cy="108154"/>
          </a:xfrm>
          <a:prstGeom prst="star5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30B1C5BF-881E-1E02-192A-940276838B0B}"/>
              </a:ext>
            </a:extLst>
          </p:cNvPr>
          <p:cNvSpPr/>
          <p:nvPr/>
        </p:nvSpPr>
        <p:spPr>
          <a:xfrm>
            <a:off x="10470994" y="1884656"/>
            <a:ext cx="1252655" cy="10145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ộp Văn bản 3">
            <a:extLst>
              <a:ext uri="{FF2B5EF4-FFF2-40B4-BE49-F238E27FC236}">
                <a16:creationId xmlns:a16="http://schemas.microsoft.com/office/drawing/2014/main" id="{C6345366-4155-D27F-1F5C-2C9FF5531ECC}"/>
              </a:ext>
            </a:extLst>
          </p:cNvPr>
          <p:cNvSpPr txBox="1"/>
          <p:nvPr/>
        </p:nvSpPr>
        <p:spPr>
          <a:xfrm>
            <a:off x="10432184" y="1869652"/>
            <a:ext cx="1150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Edit options</a:t>
            </a:r>
            <a:endParaRPr lang="vi-VN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" name="Đường nối Thẳng 14">
            <a:extLst>
              <a:ext uri="{FF2B5EF4-FFF2-40B4-BE49-F238E27FC236}">
                <a16:creationId xmlns:a16="http://schemas.microsoft.com/office/drawing/2014/main" id="{2C981E95-2BC2-FDCC-4D71-DA0C3C33C952}"/>
              </a:ext>
            </a:extLst>
          </p:cNvPr>
          <p:cNvCxnSpPr>
            <a:cxnSpLocks/>
          </p:cNvCxnSpPr>
          <p:nvPr/>
        </p:nvCxnSpPr>
        <p:spPr>
          <a:xfrm>
            <a:off x="10530394" y="2173124"/>
            <a:ext cx="111850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Hộp Văn bản 3">
            <a:extLst>
              <a:ext uri="{FF2B5EF4-FFF2-40B4-BE49-F238E27FC236}">
                <a16:creationId xmlns:a16="http://schemas.microsoft.com/office/drawing/2014/main" id="{CCA19335-B81C-FA66-DACC-1B0559174FB5}"/>
              </a:ext>
            </a:extLst>
          </p:cNvPr>
          <p:cNvSpPr txBox="1"/>
          <p:nvPr/>
        </p:nvSpPr>
        <p:spPr>
          <a:xfrm>
            <a:off x="10752142" y="2591970"/>
            <a:ext cx="621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</a:t>
            </a:r>
            <a:endParaRPr lang="vi-VN" sz="12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265B0525-49FA-FE53-98EF-E55BEB376D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917343"/>
            <a:ext cx="199346" cy="203786"/>
          </a:xfrm>
          <a:prstGeom prst="rect">
            <a:avLst/>
          </a:prstGeom>
        </p:spPr>
      </p:pic>
      <p:sp>
        <p:nvSpPr>
          <p:cNvPr id="23" name="Hộp Văn bản 3">
            <a:extLst>
              <a:ext uri="{FF2B5EF4-FFF2-40B4-BE49-F238E27FC236}">
                <a16:creationId xmlns:a16="http://schemas.microsoft.com/office/drawing/2014/main" id="{64621D5E-594E-7C3E-521D-CCD619C219A7}"/>
              </a:ext>
            </a:extLst>
          </p:cNvPr>
          <p:cNvSpPr txBox="1"/>
          <p:nvPr/>
        </p:nvSpPr>
        <p:spPr>
          <a:xfrm>
            <a:off x="10598678" y="2267225"/>
            <a:ext cx="9979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Redefinition</a:t>
            </a:r>
            <a:endParaRPr lang="vi-VN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116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  <a:endParaRPr lang="vi-VN" dirty="0">
              <a:solidFill>
                <a:schemeClr val="tx1"/>
              </a:solidFill>
            </a:endParaRPr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01905" y="1398177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D9169C9B-E3B2-9483-1CBC-EFF539FF1684}"/>
              </a:ext>
            </a:extLst>
          </p:cNvPr>
          <p:cNvSpPr/>
          <p:nvPr/>
        </p:nvSpPr>
        <p:spPr>
          <a:xfrm>
            <a:off x="3803655" y="2010786"/>
            <a:ext cx="108154" cy="108154"/>
          </a:xfrm>
          <a:prstGeom prst="star5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30B1C5BF-881E-1E02-192A-940276838B0B}"/>
              </a:ext>
            </a:extLst>
          </p:cNvPr>
          <p:cNvSpPr/>
          <p:nvPr/>
        </p:nvSpPr>
        <p:spPr>
          <a:xfrm>
            <a:off x="10470994" y="1884656"/>
            <a:ext cx="1252655" cy="10145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ộp Văn bản 3">
            <a:extLst>
              <a:ext uri="{FF2B5EF4-FFF2-40B4-BE49-F238E27FC236}">
                <a16:creationId xmlns:a16="http://schemas.microsoft.com/office/drawing/2014/main" id="{C6345366-4155-D27F-1F5C-2C9FF5531ECC}"/>
              </a:ext>
            </a:extLst>
          </p:cNvPr>
          <p:cNvSpPr txBox="1"/>
          <p:nvPr/>
        </p:nvSpPr>
        <p:spPr>
          <a:xfrm>
            <a:off x="10432184" y="1869652"/>
            <a:ext cx="1150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Edit options</a:t>
            </a:r>
            <a:endParaRPr lang="vi-VN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Hộp Văn bản 3">
            <a:extLst>
              <a:ext uri="{FF2B5EF4-FFF2-40B4-BE49-F238E27FC236}">
                <a16:creationId xmlns:a16="http://schemas.microsoft.com/office/drawing/2014/main" id="{CCA19335-B81C-FA66-DACC-1B0559174FB5}"/>
              </a:ext>
            </a:extLst>
          </p:cNvPr>
          <p:cNvSpPr txBox="1"/>
          <p:nvPr/>
        </p:nvSpPr>
        <p:spPr>
          <a:xfrm>
            <a:off x="10752142" y="2591970"/>
            <a:ext cx="621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</a:t>
            </a:r>
            <a:endParaRPr lang="vi-VN" sz="12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265B0525-49FA-FE53-98EF-E55BEB376D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917343"/>
            <a:ext cx="199346" cy="203786"/>
          </a:xfrm>
          <a:prstGeom prst="rect">
            <a:avLst/>
          </a:prstGeom>
        </p:spPr>
      </p:pic>
      <p:sp>
        <p:nvSpPr>
          <p:cNvPr id="23" name="Hộp Văn bản 3">
            <a:extLst>
              <a:ext uri="{FF2B5EF4-FFF2-40B4-BE49-F238E27FC236}">
                <a16:creationId xmlns:a16="http://schemas.microsoft.com/office/drawing/2014/main" id="{64621D5E-594E-7C3E-521D-CCD619C219A7}"/>
              </a:ext>
            </a:extLst>
          </p:cNvPr>
          <p:cNvSpPr txBox="1"/>
          <p:nvPr/>
        </p:nvSpPr>
        <p:spPr>
          <a:xfrm>
            <a:off x="10598678" y="2267225"/>
            <a:ext cx="9979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Redefinition</a:t>
            </a:r>
            <a:endParaRPr lang="vi-VN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" name="Đường nối Thẳng 14">
            <a:extLst>
              <a:ext uri="{FF2B5EF4-FFF2-40B4-BE49-F238E27FC236}">
                <a16:creationId xmlns:a16="http://schemas.microsoft.com/office/drawing/2014/main" id="{2C981E95-2BC2-FDCC-4D71-DA0C3C33C952}"/>
              </a:ext>
            </a:extLst>
          </p:cNvPr>
          <p:cNvCxnSpPr>
            <a:cxnSpLocks/>
          </p:cNvCxnSpPr>
          <p:nvPr/>
        </p:nvCxnSpPr>
        <p:spPr>
          <a:xfrm>
            <a:off x="10530394" y="2173124"/>
            <a:ext cx="111850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Hình chữ nhật 1">
            <a:extLst>
              <a:ext uri="{FF2B5EF4-FFF2-40B4-BE49-F238E27FC236}">
                <a16:creationId xmlns:a16="http://schemas.microsoft.com/office/drawing/2014/main" id="{AC70BFE7-658A-4095-A8E3-16F3D5D149B2}"/>
              </a:ext>
            </a:extLst>
          </p:cNvPr>
          <p:cNvSpPr/>
          <p:nvPr/>
        </p:nvSpPr>
        <p:spPr>
          <a:xfrm>
            <a:off x="0" y="1"/>
            <a:ext cx="12242799" cy="6834560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Hình chữ nhật 2">
            <a:extLst>
              <a:ext uri="{FF2B5EF4-FFF2-40B4-BE49-F238E27FC236}">
                <a16:creationId xmlns:a16="http://schemas.microsoft.com/office/drawing/2014/main" id="{FDC381F1-31D5-5377-1D0B-F3949FE56490}"/>
              </a:ext>
            </a:extLst>
          </p:cNvPr>
          <p:cNvSpPr/>
          <p:nvPr/>
        </p:nvSpPr>
        <p:spPr>
          <a:xfrm>
            <a:off x="1509902" y="645458"/>
            <a:ext cx="9233566" cy="557835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3C78091B-7AB3-D896-E722-450296D0E656}"/>
              </a:ext>
            </a:extLst>
          </p:cNvPr>
          <p:cNvSpPr/>
          <p:nvPr/>
        </p:nvSpPr>
        <p:spPr>
          <a:xfrm>
            <a:off x="10417487" y="779008"/>
            <a:ext cx="220974" cy="220974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Hộp Văn bản 3">
            <a:extLst>
              <a:ext uri="{FF2B5EF4-FFF2-40B4-BE49-F238E27FC236}">
                <a16:creationId xmlns:a16="http://schemas.microsoft.com/office/drawing/2014/main" id="{F21096B6-F7DF-4001-9DAE-1ACC117D9A04}"/>
              </a:ext>
            </a:extLst>
          </p:cNvPr>
          <p:cNvSpPr txBox="1"/>
          <p:nvPr/>
        </p:nvSpPr>
        <p:spPr>
          <a:xfrm>
            <a:off x="1568323" y="715570"/>
            <a:ext cx="2926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Redefinition words</a:t>
            </a:r>
            <a:endParaRPr lang="vi-VN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D676-C82E-4D5D-A4AD-5FA28ABE9154}"/>
              </a:ext>
            </a:extLst>
          </p:cNvPr>
          <p:cNvSpPr txBox="1"/>
          <p:nvPr/>
        </p:nvSpPr>
        <p:spPr>
          <a:xfrm>
            <a:off x="1635970" y="2184468"/>
            <a:ext cx="1298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Parts of speech</a:t>
            </a:r>
            <a:endParaRPr lang="vi-VN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96F0B9-7713-C0CF-D900-14CF813EFBE0}"/>
              </a:ext>
            </a:extLst>
          </p:cNvPr>
          <p:cNvSpPr txBox="1"/>
          <p:nvPr/>
        </p:nvSpPr>
        <p:spPr>
          <a:xfrm>
            <a:off x="1635970" y="2762966"/>
            <a:ext cx="702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BrE</a:t>
            </a:r>
            <a:r>
              <a:rPr lang="en-US" sz="1400" dirty="0"/>
              <a:t> IPA</a:t>
            </a:r>
            <a:endParaRPr lang="vi-VN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5BDEBF-4EA6-E2AD-1230-F1A2C2B22E87}"/>
              </a:ext>
            </a:extLst>
          </p:cNvPr>
          <p:cNvSpPr txBox="1"/>
          <p:nvPr/>
        </p:nvSpPr>
        <p:spPr>
          <a:xfrm>
            <a:off x="1635970" y="3978306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Meaning</a:t>
            </a:r>
            <a:endParaRPr lang="vi-VN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C9E528-F37A-AA53-4B31-510846EC395C}"/>
              </a:ext>
            </a:extLst>
          </p:cNvPr>
          <p:cNvSpPr txBox="1"/>
          <p:nvPr/>
        </p:nvSpPr>
        <p:spPr>
          <a:xfrm>
            <a:off x="1610504" y="1302581"/>
            <a:ext cx="586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</a:t>
            </a:r>
            <a:endParaRPr lang="vi-VN" sz="3200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6051475-D928-1110-0C57-770A8BF0AD9F}"/>
              </a:ext>
            </a:extLst>
          </p:cNvPr>
          <p:cNvSpPr/>
          <p:nvPr/>
        </p:nvSpPr>
        <p:spPr>
          <a:xfrm>
            <a:off x="3046779" y="2101902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373EDD-46BF-D2DB-1C41-C0839E030DE0}"/>
              </a:ext>
            </a:extLst>
          </p:cNvPr>
          <p:cNvSpPr txBox="1"/>
          <p:nvPr/>
        </p:nvSpPr>
        <p:spPr>
          <a:xfrm>
            <a:off x="3260827" y="2162038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noun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8C7944-4D1C-7EA0-A7FC-5E733397F237}"/>
              </a:ext>
            </a:extLst>
          </p:cNvPr>
          <p:cNvSpPr/>
          <p:nvPr/>
        </p:nvSpPr>
        <p:spPr>
          <a:xfrm>
            <a:off x="3044537" y="271395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B345F1-3396-0041-0C74-6DB4472108F6}"/>
              </a:ext>
            </a:extLst>
          </p:cNvPr>
          <p:cNvSpPr txBox="1"/>
          <p:nvPr/>
        </p:nvSpPr>
        <p:spPr>
          <a:xfrm>
            <a:off x="3260827" y="2761658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ei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653171-4472-66E7-2FD7-F2C5E57AF55C}"/>
              </a:ext>
            </a:extLst>
          </p:cNvPr>
          <p:cNvSpPr txBox="1"/>
          <p:nvPr/>
        </p:nvSpPr>
        <p:spPr>
          <a:xfrm>
            <a:off x="1635970" y="3352896"/>
            <a:ext cx="904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NAmE</a:t>
            </a:r>
            <a:r>
              <a:rPr lang="en-US" sz="1400" dirty="0"/>
              <a:t> IPA</a:t>
            </a:r>
            <a:endParaRPr lang="vi-VN" sz="14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CA1E8AE-97C1-A391-F92E-981E09BAC1E9}"/>
              </a:ext>
            </a:extLst>
          </p:cNvPr>
          <p:cNvSpPr/>
          <p:nvPr/>
        </p:nvSpPr>
        <p:spPr>
          <a:xfrm>
            <a:off x="3044537" y="330388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CA22F2-687F-3D69-C152-DBAF67AA9A8F}"/>
              </a:ext>
            </a:extLst>
          </p:cNvPr>
          <p:cNvSpPr txBox="1"/>
          <p:nvPr/>
        </p:nvSpPr>
        <p:spPr>
          <a:xfrm>
            <a:off x="3260827" y="3351588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ei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F8702DC-D74A-A8C0-BEED-FE3D471698BE}"/>
              </a:ext>
            </a:extLst>
          </p:cNvPr>
          <p:cNvSpPr/>
          <p:nvPr/>
        </p:nvSpPr>
        <p:spPr>
          <a:xfrm>
            <a:off x="3044537" y="3912881"/>
            <a:ext cx="7287456" cy="1534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3" name="Hình chữ nhật 4">
            <a:extLst>
              <a:ext uri="{FF2B5EF4-FFF2-40B4-BE49-F238E27FC236}">
                <a16:creationId xmlns:a16="http://schemas.microsoft.com/office/drawing/2014/main" id="{361C77BC-443F-2A02-09EC-409D3DCA138B}"/>
              </a:ext>
            </a:extLst>
          </p:cNvPr>
          <p:cNvSpPr/>
          <p:nvPr/>
        </p:nvSpPr>
        <p:spPr>
          <a:xfrm>
            <a:off x="8789049" y="5645060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Save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Hình chữ nhật 4">
            <a:extLst>
              <a:ext uri="{FF2B5EF4-FFF2-40B4-BE49-F238E27FC236}">
                <a16:creationId xmlns:a16="http://schemas.microsoft.com/office/drawing/2014/main" id="{482304D9-E13B-5D27-936F-DEDDEAC55354}"/>
              </a:ext>
            </a:extLst>
          </p:cNvPr>
          <p:cNvSpPr/>
          <p:nvPr/>
        </p:nvSpPr>
        <p:spPr>
          <a:xfrm>
            <a:off x="7005382" y="5645060"/>
            <a:ext cx="1542944" cy="3886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Discard changes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932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0" y="707227"/>
            <a:ext cx="12192000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01905" y="1398177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ED272741-531C-F8F3-43A9-0316B6136A5F}"/>
              </a:ext>
            </a:extLst>
          </p:cNvPr>
          <p:cNvSpPr/>
          <p:nvPr/>
        </p:nvSpPr>
        <p:spPr>
          <a:xfrm>
            <a:off x="0" y="1"/>
            <a:ext cx="12242799" cy="6834560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9D0F1C01-4A4A-F6F9-C350-60E8F8E9C5A2}"/>
              </a:ext>
            </a:extLst>
          </p:cNvPr>
          <p:cNvSpPr/>
          <p:nvPr/>
        </p:nvSpPr>
        <p:spPr>
          <a:xfrm>
            <a:off x="9537885" y="-6768"/>
            <a:ext cx="2704915" cy="2048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333DDF84-6BB7-0298-F89C-3B7A36C8EBF0}"/>
              </a:ext>
            </a:extLst>
          </p:cNvPr>
          <p:cNvSpPr txBox="1"/>
          <p:nvPr/>
        </p:nvSpPr>
        <p:spPr>
          <a:xfrm>
            <a:off x="9743041" y="722279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Welcome Username!</a:t>
            </a:r>
            <a:endParaRPr lang="vi-V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401FB8AA-7091-9BD0-4B1B-E668C0340786}"/>
              </a:ext>
            </a:extLst>
          </p:cNvPr>
          <p:cNvSpPr/>
          <p:nvPr/>
        </p:nvSpPr>
        <p:spPr>
          <a:xfrm>
            <a:off x="10116273" y="1398218"/>
            <a:ext cx="154294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Sign out</a:t>
            </a:r>
            <a:endParaRPr lang="vi-VN" sz="1600" dirty="0"/>
          </a:p>
        </p:txBody>
      </p:sp>
      <p:cxnSp>
        <p:nvCxnSpPr>
          <p:cNvPr id="15" name="Đường nối Thẳng 14">
            <a:extLst>
              <a:ext uri="{FF2B5EF4-FFF2-40B4-BE49-F238E27FC236}">
                <a16:creationId xmlns:a16="http://schemas.microsoft.com/office/drawing/2014/main" id="{4CE926B1-3780-61FE-B21B-F2102658124E}"/>
              </a:ext>
            </a:extLst>
          </p:cNvPr>
          <p:cNvCxnSpPr/>
          <p:nvPr/>
        </p:nvCxnSpPr>
        <p:spPr>
          <a:xfrm>
            <a:off x="9743041" y="1185073"/>
            <a:ext cx="22926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ưu đồ: Điểm Kết Thúc 16">
            <a:extLst>
              <a:ext uri="{FF2B5EF4-FFF2-40B4-BE49-F238E27FC236}">
                <a16:creationId xmlns:a16="http://schemas.microsoft.com/office/drawing/2014/main" id="{856233DA-6DA2-31F5-368B-44F8EDBAD2B4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E1C68780-9735-BAAA-92AA-D69F82B0E9DD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Hình ảnh 19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F25EF37E-26FF-272F-4325-A3C8971602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63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-50799" y="1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19" name="Hình ảnh 18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2D2EAD52-6FD6-96DA-904F-ACF00B4B9C7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pic>
        <p:nvPicPr>
          <p:cNvPr id="3074" name="Picture 2" descr="Free Click SVG, PNG Icon, Symbol. Download Image.">
            <a:extLst>
              <a:ext uri="{FF2B5EF4-FFF2-40B4-BE49-F238E27FC236}">
                <a16:creationId xmlns:a16="http://schemas.microsoft.com/office/drawing/2014/main" id="{40D58A1A-B512-5E52-3ED8-E1D6DA20C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80720" y="792957"/>
            <a:ext cx="1665250" cy="166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A7BD614C-9D0C-6711-EFD8-CA985E4F8CBD}"/>
              </a:ext>
            </a:extLst>
          </p:cNvPr>
          <p:cNvSpPr txBox="1"/>
          <p:nvPr/>
        </p:nvSpPr>
        <p:spPr>
          <a:xfrm>
            <a:off x="101905" y="1398177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" name="Đường nối Thẳng 23">
            <a:extLst>
              <a:ext uri="{FF2B5EF4-FFF2-40B4-BE49-F238E27FC236}">
                <a16:creationId xmlns:a16="http://schemas.microsoft.com/office/drawing/2014/main" id="{35CB14B9-1211-8E33-1DC4-65B3E85E516C}"/>
              </a:ext>
            </a:extLst>
          </p:cNvPr>
          <p:cNvCxnSpPr>
            <a:cxnSpLocks/>
          </p:cNvCxnSpPr>
          <p:nvPr/>
        </p:nvCxnSpPr>
        <p:spPr>
          <a:xfrm>
            <a:off x="-1180632" y="1506332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Hộp Văn bản 24">
            <a:extLst>
              <a:ext uri="{FF2B5EF4-FFF2-40B4-BE49-F238E27FC236}">
                <a16:creationId xmlns:a16="http://schemas.microsoft.com/office/drawing/2014/main" id="{238F75C4-C793-E993-5855-B78743988928}"/>
              </a:ext>
            </a:extLst>
          </p:cNvPr>
          <p:cNvSpPr txBox="1"/>
          <p:nvPr/>
        </p:nvSpPr>
        <p:spPr>
          <a:xfrm>
            <a:off x="-3979272" y="1826652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Hình ảnh 29">
            <a:extLst>
              <a:ext uri="{FF2B5EF4-FFF2-40B4-BE49-F238E27FC236}">
                <a16:creationId xmlns:a16="http://schemas.microsoft.com/office/drawing/2014/main" id="{3CAB6753-5F56-4A41-B8A7-A72080A6A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996281" y="1803216"/>
            <a:ext cx="2703786" cy="4947145"/>
          </a:xfrm>
          <a:prstGeom prst="rect">
            <a:avLst/>
          </a:prstGeom>
        </p:spPr>
      </p:pic>
      <p:pic>
        <p:nvPicPr>
          <p:cNvPr id="7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66ABE453-D8E7-0F1D-AAE5-D4924EF045E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96281" y="707228"/>
            <a:ext cx="620684" cy="620684"/>
          </a:xfrm>
          <a:prstGeom prst="rect">
            <a:avLst/>
          </a:prstGeom>
        </p:spPr>
      </p:pic>
      <p:sp>
        <p:nvSpPr>
          <p:cNvPr id="10" name="Hình chữ nhật 2">
            <a:extLst>
              <a:ext uri="{FF2B5EF4-FFF2-40B4-BE49-F238E27FC236}">
                <a16:creationId xmlns:a16="http://schemas.microsoft.com/office/drawing/2014/main" id="{8579BCE1-8EE2-D75B-4089-F2FEF7030C43}"/>
              </a:ext>
            </a:extLst>
          </p:cNvPr>
          <p:cNvSpPr/>
          <p:nvPr/>
        </p:nvSpPr>
        <p:spPr>
          <a:xfrm>
            <a:off x="-4154290" y="-7731"/>
            <a:ext cx="3949699" cy="686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1" name="Hộp Văn bản 3">
            <a:extLst>
              <a:ext uri="{FF2B5EF4-FFF2-40B4-BE49-F238E27FC236}">
                <a16:creationId xmlns:a16="http://schemas.microsoft.com/office/drawing/2014/main" id="{F3F356D4-6A4F-E602-2B58-A22BBFA3E763}"/>
              </a:ext>
            </a:extLst>
          </p:cNvPr>
          <p:cNvSpPr txBox="1"/>
          <p:nvPr/>
        </p:nvSpPr>
        <p:spPr>
          <a:xfrm>
            <a:off x="-2607604" y="267630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MENU</a:t>
            </a:r>
            <a:endParaRPr lang="vi-V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15" name="Đường nối Thẳng 6">
            <a:extLst>
              <a:ext uri="{FF2B5EF4-FFF2-40B4-BE49-F238E27FC236}">
                <a16:creationId xmlns:a16="http://schemas.microsoft.com/office/drawing/2014/main" id="{AA11D4D6-6E1D-69C2-A8B6-933987079C4C}"/>
              </a:ext>
            </a:extLst>
          </p:cNvPr>
          <p:cNvCxnSpPr/>
          <p:nvPr/>
        </p:nvCxnSpPr>
        <p:spPr>
          <a:xfrm>
            <a:off x="-3849492" y="719928"/>
            <a:ext cx="33401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Home - Free web icons">
            <a:extLst>
              <a:ext uri="{FF2B5EF4-FFF2-40B4-BE49-F238E27FC236}">
                <a16:creationId xmlns:a16="http://schemas.microsoft.com/office/drawing/2014/main" id="{5C5576E7-391D-735E-B847-BBF0FF243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84315" y="1108484"/>
            <a:ext cx="486874" cy="4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>
            <a:extLst>
              <a:ext uri="{FF2B5EF4-FFF2-40B4-BE49-F238E27FC236}">
                <a16:creationId xmlns:a16="http://schemas.microsoft.com/office/drawing/2014/main" id="{E3B7AC19-7F43-D5C3-E62E-FFEBE80F7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904122" y="3625529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3CDD3AB1-E63C-E984-8C7C-402440E41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93427" y="2783914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id="{18CFDCB6-B832-D593-AAD5-619F36F71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74328" y="5265673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Game icons for free download | Freepik">
            <a:extLst>
              <a:ext uri="{FF2B5EF4-FFF2-40B4-BE49-F238E27FC236}">
                <a16:creationId xmlns:a16="http://schemas.microsoft.com/office/drawing/2014/main" id="{87BA5313-0556-A2A2-08AC-0AD2D8C4F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83878" y="4422814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>
            <a:extLst>
              <a:ext uri="{FF2B5EF4-FFF2-40B4-BE49-F238E27FC236}">
                <a16:creationId xmlns:a16="http://schemas.microsoft.com/office/drawing/2014/main" id="{B1C4111D-68AC-64A4-C2B4-17A206D4E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83878" y="1942299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Hộp Văn bản 9">
            <a:extLst>
              <a:ext uri="{FF2B5EF4-FFF2-40B4-BE49-F238E27FC236}">
                <a16:creationId xmlns:a16="http://schemas.microsoft.com/office/drawing/2014/main" id="{08AAE672-AB8D-A636-3C93-07B3D875C7DD}"/>
              </a:ext>
            </a:extLst>
          </p:cNvPr>
          <p:cNvSpPr txBox="1"/>
          <p:nvPr/>
        </p:nvSpPr>
        <p:spPr>
          <a:xfrm>
            <a:off x="-2874261" y="1207561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Hộp Văn bản 10">
            <a:extLst>
              <a:ext uri="{FF2B5EF4-FFF2-40B4-BE49-F238E27FC236}">
                <a16:creationId xmlns:a16="http://schemas.microsoft.com/office/drawing/2014/main" id="{CEBB5D28-F078-5459-14F9-2D4BFA0E1C07}"/>
              </a:ext>
            </a:extLst>
          </p:cNvPr>
          <p:cNvSpPr txBox="1"/>
          <p:nvPr/>
        </p:nvSpPr>
        <p:spPr>
          <a:xfrm>
            <a:off x="-2874261" y="2021009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Saved word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Hộp Văn bản 14">
            <a:extLst>
              <a:ext uri="{FF2B5EF4-FFF2-40B4-BE49-F238E27FC236}">
                <a16:creationId xmlns:a16="http://schemas.microsoft.com/office/drawing/2014/main" id="{AD01ED20-5398-BE9A-315B-97E6A3EEBA4A}"/>
              </a:ext>
            </a:extLst>
          </p:cNvPr>
          <p:cNvSpPr txBox="1"/>
          <p:nvPr/>
        </p:nvSpPr>
        <p:spPr>
          <a:xfrm>
            <a:off x="-2874261" y="2877695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 Online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Hộp Văn bản 16">
            <a:extLst>
              <a:ext uri="{FF2B5EF4-FFF2-40B4-BE49-F238E27FC236}">
                <a16:creationId xmlns:a16="http://schemas.microsoft.com/office/drawing/2014/main" id="{77215A41-669B-09A7-874F-4302D3E72BFB}"/>
              </a:ext>
            </a:extLst>
          </p:cNvPr>
          <p:cNvSpPr txBox="1"/>
          <p:nvPr/>
        </p:nvSpPr>
        <p:spPr>
          <a:xfrm>
            <a:off x="-2844606" y="3686282"/>
            <a:ext cx="1688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new words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Hộp Văn bản 20">
            <a:extLst>
              <a:ext uri="{FF2B5EF4-FFF2-40B4-BE49-F238E27FC236}">
                <a16:creationId xmlns:a16="http://schemas.microsoft.com/office/drawing/2014/main" id="{62948551-969A-2AB6-6DA4-84497B02F525}"/>
              </a:ext>
            </a:extLst>
          </p:cNvPr>
          <p:cNvSpPr txBox="1"/>
          <p:nvPr/>
        </p:nvSpPr>
        <p:spPr>
          <a:xfrm>
            <a:off x="-2844606" y="4480195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Game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Hộp Văn bản 4">
            <a:extLst>
              <a:ext uri="{FF2B5EF4-FFF2-40B4-BE49-F238E27FC236}">
                <a16:creationId xmlns:a16="http://schemas.microsoft.com/office/drawing/2014/main" id="{352DCBF4-5382-A0F7-DB57-9FD8279D1AA0}"/>
              </a:ext>
            </a:extLst>
          </p:cNvPr>
          <p:cNvSpPr txBox="1"/>
          <p:nvPr/>
        </p:nvSpPr>
        <p:spPr>
          <a:xfrm>
            <a:off x="-2851270" y="5281109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AAC0EEDB-6BFC-3D98-8EDB-AEE9CAAD4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78223" y="6061714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Hộp Văn bản 18">
            <a:extLst>
              <a:ext uri="{FF2B5EF4-FFF2-40B4-BE49-F238E27FC236}">
                <a16:creationId xmlns:a16="http://schemas.microsoft.com/office/drawing/2014/main" id="{62E5010A-C219-E76D-2958-D16148B786D4}"/>
              </a:ext>
            </a:extLst>
          </p:cNvPr>
          <p:cNvSpPr txBox="1"/>
          <p:nvPr/>
        </p:nvSpPr>
        <p:spPr>
          <a:xfrm>
            <a:off x="-2851270" y="6120048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Information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Hình chữ nhật 19">
            <a:extLst>
              <a:ext uri="{FF2B5EF4-FFF2-40B4-BE49-F238E27FC236}">
                <a16:creationId xmlns:a16="http://schemas.microsoft.com/office/drawing/2014/main" id="{FA4430AD-F3F1-4530-2C08-6893A1541BEB}"/>
              </a:ext>
            </a:extLst>
          </p:cNvPr>
          <p:cNvSpPr/>
          <p:nvPr/>
        </p:nvSpPr>
        <p:spPr>
          <a:xfrm>
            <a:off x="-4162964" y="960138"/>
            <a:ext cx="4009172" cy="751011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78622658"/>
      </p:ext>
    </p:extLst>
  </p:cSld>
  <p:clrMapOvr>
    <a:masterClrMapping/>
  </p:clrMapOvr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939</Words>
  <Application>Microsoft Office PowerPoint</Application>
  <PresentationFormat>Widescreen</PresentationFormat>
  <Paragraphs>406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Lucida Bright</vt:lpstr>
      <vt:lpstr>Segoe UI</vt:lpstr>
      <vt:lpstr>Segoe UI Light</vt:lpstr>
      <vt:lpstr>Segoe UI Semibold</vt:lpstr>
      <vt:lpstr>Times New Roman</vt:lpstr>
      <vt:lpstr>Chủ đề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Phan Anh Tú</dc:creator>
  <cp:lastModifiedBy>Phan Anh Tú</cp:lastModifiedBy>
  <cp:revision>18</cp:revision>
  <dcterms:created xsi:type="dcterms:W3CDTF">2023-10-18T01:11:53Z</dcterms:created>
  <dcterms:modified xsi:type="dcterms:W3CDTF">2023-10-27T17:27:30Z</dcterms:modified>
</cp:coreProperties>
</file>